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66" r:id="rId2"/>
    <p:sldId id="259" r:id="rId3"/>
    <p:sldId id="267" r:id="rId4"/>
    <p:sldId id="265" r:id="rId5"/>
    <p:sldId id="263" r:id="rId6"/>
    <p:sldId id="257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54" d="100"/>
          <a:sy n="54" d="100"/>
        </p:scale>
        <p:origin x="1140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3/1/2026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E40B6E8-CF32-3EFF-E212-AFB1F346E69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FAC68D3E-3450-B82B-EA2E-4BC11B8F995D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DA77E706-F6F7-1BDD-3954-ACC0C0775907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E8401F37-64D5-9D72-890D-7A8CCF90A7A9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A38629B8-9D25-014E-1A3C-7CD3A750FEE1}"/>
              </a:ext>
            </a:extLst>
          </p:cNvPr>
          <p:cNvSpPr txBox="1"/>
          <p:nvPr/>
        </p:nvSpPr>
        <p:spPr>
          <a:xfrm>
            <a:off x="257177" y="5324475"/>
            <a:ext cx="6343648" cy="157162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512B34F-6A17-612C-8689-778267A348AD}"/>
              </a:ext>
            </a:extLst>
          </p:cNvPr>
          <p:cNvSpPr txBox="1"/>
          <p:nvPr/>
        </p:nvSpPr>
        <p:spPr>
          <a:xfrm rot="10800000">
            <a:off x="257177" y="2933700"/>
            <a:ext cx="6343648" cy="157162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343875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B1238FDA-C9BB-4C8C-52BD-C43B6E22B74A}"/>
              </a:ext>
            </a:extLst>
          </p:cNvPr>
          <p:cNvSpPr txBox="1"/>
          <p:nvPr/>
        </p:nvSpPr>
        <p:spPr>
          <a:xfrm>
            <a:off x="477628" y="5210175"/>
            <a:ext cx="4459540" cy="19431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</a:t>
            </a:r>
            <a:endParaRPr lang="en-US" altLang="ja-JP" sz="7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DA276264-95C6-0B94-73E9-95A38F9BF67A}"/>
              </a:ext>
            </a:extLst>
          </p:cNvPr>
          <p:cNvSpPr txBox="1"/>
          <p:nvPr/>
        </p:nvSpPr>
        <p:spPr>
          <a:xfrm rot="10800000">
            <a:off x="2047876" y="2747799"/>
            <a:ext cx="4459540" cy="19431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</a:t>
            </a:r>
            <a:endParaRPr lang="en-US" altLang="ja-JP" sz="7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" name="矢印: 下 26">
            <a:extLst>
              <a:ext uri="{FF2B5EF4-FFF2-40B4-BE49-F238E27FC236}">
                <a16:creationId xmlns:a16="http://schemas.microsoft.com/office/drawing/2014/main" id="{31F8E2DE-F388-0C44-1ED6-09FD31376432}"/>
              </a:ext>
            </a:extLst>
          </p:cNvPr>
          <p:cNvSpPr/>
          <p:nvPr/>
        </p:nvSpPr>
        <p:spPr>
          <a:xfrm>
            <a:off x="4937168" y="5210741"/>
            <a:ext cx="1570248" cy="1973830"/>
          </a:xfrm>
          <a:prstGeom prst="downArrow">
            <a:avLst>
              <a:gd name="adj1" fmla="val 51664"/>
              <a:gd name="adj2" fmla="val 5416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矢印: 下 28">
            <a:extLst>
              <a:ext uri="{FF2B5EF4-FFF2-40B4-BE49-F238E27FC236}">
                <a16:creationId xmlns:a16="http://schemas.microsoft.com/office/drawing/2014/main" id="{92C0255B-12AA-A0BA-EAEF-2C078A5B2246}"/>
              </a:ext>
            </a:extLst>
          </p:cNvPr>
          <p:cNvSpPr/>
          <p:nvPr/>
        </p:nvSpPr>
        <p:spPr>
          <a:xfrm rot="10800000">
            <a:off x="477627" y="2694519"/>
            <a:ext cx="1570248" cy="1973830"/>
          </a:xfrm>
          <a:prstGeom prst="downArrow">
            <a:avLst>
              <a:gd name="adj1" fmla="val 51664"/>
              <a:gd name="adj2" fmla="val 5416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48917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E1C22CA-DD7C-E0F2-69C6-272F96C51E8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542E6F1D-CB66-FCED-61D4-7C638F201B20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3A1FCAC9-5845-C3F3-B08E-018B3AE485DB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5AA777B0-D32B-D478-D284-F8B76CEB7427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D309887-226A-D85E-CAD6-474C292A1652}"/>
              </a:ext>
            </a:extLst>
          </p:cNvPr>
          <p:cNvGrpSpPr/>
          <p:nvPr/>
        </p:nvGrpSpPr>
        <p:grpSpPr>
          <a:xfrm>
            <a:off x="317838" y="5450678"/>
            <a:ext cx="1487088" cy="1459546"/>
            <a:chOff x="-5531275" y="2163335"/>
            <a:chExt cx="2962338" cy="2907476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0B9BB208-8603-9656-F966-E1294C66E955}"/>
                </a:ext>
              </a:extLst>
            </p:cNvPr>
            <p:cNvGrpSpPr/>
            <p:nvPr/>
          </p:nvGrpSpPr>
          <p:grpSpPr>
            <a:xfrm>
              <a:off x="-5531275" y="2163335"/>
              <a:ext cx="2962338" cy="2907476"/>
              <a:chOff x="-9318212" y="1235553"/>
              <a:chExt cx="2962338" cy="2907476"/>
            </a:xfrm>
          </p:grpSpPr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D0B9CB04-5977-33E7-848B-B2F23CE80ED0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4" cy="2730462"/>
              </a:xfrm>
              <a:prstGeom prst="roundRect">
                <a:avLst>
                  <a:gd name="adj" fmla="val 613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54651597-E049-52B0-BEC2-AB1D4ABAD6FA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717863FD-984E-4900-74D4-CFF54C9A3405}"/>
                </a:ext>
              </a:extLst>
            </p:cNvPr>
            <p:cNvGrpSpPr/>
            <p:nvPr/>
          </p:nvGrpSpPr>
          <p:grpSpPr>
            <a:xfrm>
              <a:off x="-5453020" y="3075243"/>
              <a:ext cx="2705037" cy="1754812"/>
              <a:chOff x="-5481092" y="3073708"/>
              <a:chExt cx="2705037" cy="1754812"/>
            </a:xfrm>
          </p:grpSpPr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B4435B0F-442C-FDEA-44DA-14B99BE38A71}"/>
                  </a:ext>
                </a:extLst>
              </p:cNvPr>
              <p:cNvSpPr/>
              <p:nvPr/>
            </p:nvSpPr>
            <p:spPr bwMode="auto">
              <a:xfrm rot="13500000">
                <a:off x="-4692100" y="2341085"/>
                <a:ext cx="1127054" cy="2705037"/>
              </a:xfrm>
              <a:custGeom>
                <a:avLst/>
                <a:gdLst>
                  <a:gd name="connsiteX0" fmla="*/ 590950 w 1181900"/>
                  <a:gd name="connsiteY0" fmla="*/ 0 h 3724974"/>
                  <a:gd name="connsiteX1" fmla="*/ 1155407 w 1181900"/>
                  <a:gd name="connsiteY1" fmla="*/ 1442886 h 3724974"/>
                  <a:gd name="connsiteX2" fmla="*/ 1181900 w 1181900"/>
                  <a:gd name="connsiteY2" fmla="*/ 1442886 h 3724974"/>
                  <a:gd name="connsiteX3" fmla="*/ 1181900 w 1181900"/>
                  <a:gd name="connsiteY3" fmla="*/ 2951825 h 3724974"/>
                  <a:gd name="connsiteX4" fmla="*/ 1181900 w 1181900"/>
                  <a:gd name="connsiteY4" fmla="*/ 3171256 h 3724974"/>
                  <a:gd name="connsiteX5" fmla="*/ 1181900 w 1181900"/>
                  <a:gd name="connsiteY5" fmla="*/ 3404730 h 3724974"/>
                  <a:gd name="connsiteX6" fmla="*/ 861656 w 1181900"/>
                  <a:gd name="connsiteY6" fmla="*/ 3724974 h 3724974"/>
                  <a:gd name="connsiteX7" fmla="*/ 320244 w 1181900"/>
                  <a:gd name="connsiteY7" fmla="*/ 3724974 h 3724974"/>
                  <a:gd name="connsiteX8" fmla="*/ 0 w 1181900"/>
                  <a:gd name="connsiteY8" fmla="*/ 3404730 h 3724974"/>
                  <a:gd name="connsiteX9" fmla="*/ 0 w 1181900"/>
                  <a:gd name="connsiteY9" fmla="*/ 2951825 h 3724974"/>
                  <a:gd name="connsiteX10" fmla="*/ 2190 w 1181900"/>
                  <a:gd name="connsiteY10" fmla="*/ 2949635 h 3724974"/>
                  <a:gd name="connsiteX11" fmla="*/ 2190 w 1181900"/>
                  <a:gd name="connsiteY11" fmla="*/ 1442886 h 3724974"/>
                  <a:gd name="connsiteX12" fmla="*/ 26494 w 1181900"/>
                  <a:gd name="connsiteY12" fmla="*/ 1442886 h 3724974"/>
                  <a:gd name="connsiteX0" fmla="*/ 590950 w 1181900"/>
                  <a:gd name="connsiteY0" fmla="*/ 0 h 3724974"/>
                  <a:gd name="connsiteX1" fmla="*/ 1155407 w 1181900"/>
                  <a:gd name="connsiteY1" fmla="*/ 1442886 h 3724974"/>
                  <a:gd name="connsiteX2" fmla="*/ 1181900 w 1181900"/>
                  <a:gd name="connsiteY2" fmla="*/ 1442886 h 3724974"/>
                  <a:gd name="connsiteX3" fmla="*/ 1181900 w 1181900"/>
                  <a:gd name="connsiteY3" fmla="*/ 2951825 h 3724974"/>
                  <a:gd name="connsiteX4" fmla="*/ 1181900 w 1181900"/>
                  <a:gd name="connsiteY4" fmla="*/ 3171256 h 3724974"/>
                  <a:gd name="connsiteX5" fmla="*/ 1181900 w 1181900"/>
                  <a:gd name="connsiteY5" fmla="*/ 3404730 h 3724974"/>
                  <a:gd name="connsiteX6" fmla="*/ 861656 w 1181900"/>
                  <a:gd name="connsiteY6" fmla="*/ 3724974 h 3724974"/>
                  <a:gd name="connsiteX7" fmla="*/ 320244 w 1181900"/>
                  <a:gd name="connsiteY7" fmla="*/ 3724974 h 3724974"/>
                  <a:gd name="connsiteX8" fmla="*/ 0 w 1181900"/>
                  <a:gd name="connsiteY8" fmla="*/ 3404730 h 3724974"/>
                  <a:gd name="connsiteX9" fmla="*/ 0 w 1181900"/>
                  <a:gd name="connsiteY9" fmla="*/ 2951825 h 3724974"/>
                  <a:gd name="connsiteX10" fmla="*/ 2190 w 1181900"/>
                  <a:gd name="connsiteY10" fmla="*/ 2949635 h 3724974"/>
                  <a:gd name="connsiteX11" fmla="*/ 2190 w 1181900"/>
                  <a:gd name="connsiteY11" fmla="*/ 1442886 h 3724974"/>
                  <a:gd name="connsiteX12" fmla="*/ 590950 w 1181900"/>
                  <a:gd name="connsiteY12" fmla="*/ 0 h 3724974"/>
                  <a:gd name="connsiteX0" fmla="*/ 590950 w 1181900"/>
                  <a:gd name="connsiteY0" fmla="*/ 0 h 3724974"/>
                  <a:gd name="connsiteX1" fmla="*/ 1181900 w 1181900"/>
                  <a:gd name="connsiteY1" fmla="*/ 1442886 h 3724974"/>
                  <a:gd name="connsiteX2" fmla="*/ 1181900 w 1181900"/>
                  <a:gd name="connsiteY2" fmla="*/ 2951825 h 3724974"/>
                  <a:gd name="connsiteX3" fmla="*/ 1181900 w 1181900"/>
                  <a:gd name="connsiteY3" fmla="*/ 3171256 h 3724974"/>
                  <a:gd name="connsiteX4" fmla="*/ 1181900 w 1181900"/>
                  <a:gd name="connsiteY4" fmla="*/ 3404730 h 3724974"/>
                  <a:gd name="connsiteX5" fmla="*/ 861656 w 1181900"/>
                  <a:gd name="connsiteY5" fmla="*/ 3724974 h 3724974"/>
                  <a:gd name="connsiteX6" fmla="*/ 320244 w 1181900"/>
                  <a:gd name="connsiteY6" fmla="*/ 3724974 h 3724974"/>
                  <a:gd name="connsiteX7" fmla="*/ 0 w 1181900"/>
                  <a:gd name="connsiteY7" fmla="*/ 3404730 h 3724974"/>
                  <a:gd name="connsiteX8" fmla="*/ 0 w 1181900"/>
                  <a:gd name="connsiteY8" fmla="*/ 2951825 h 3724974"/>
                  <a:gd name="connsiteX9" fmla="*/ 2190 w 1181900"/>
                  <a:gd name="connsiteY9" fmla="*/ 2949635 h 3724974"/>
                  <a:gd name="connsiteX10" fmla="*/ 2190 w 1181900"/>
                  <a:gd name="connsiteY10" fmla="*/ 1442886 h 3724974"/>
                  <a:gd name="connsiteX11" fmla="*/ 590950 w 1181900"/>
                  <a:gd name="connsiteY11" fmla="*/ 0 h 37249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181900" h="3724974">
                    <a:moveTo>
                      <a:pt x="590950" y="0"/>
                    </a:moveTo>
                    <a:lnTo>
                      <a:pt x="1181900" y="1442886"/>
                    </a:lnTo>
                    <a:lnTo>
                      <a:pt x="1181900" y="2951825"/>
                    </a:lnTo>
                    <a:lnTo>
                      <a:pt x="1181900" y="3171256"/>
                    </a:lnTo>
                    <a:lnTo>
                      <a:pt x="1181900" y="3404730"/>
                    </a:lnTo>
                    <a:lnTo>
                      <a:pt x="861656" y="3724974"/>
                    </a:lnTo>
                    <a:lnTo>
                      <a:pt x="320244" y="3724974"/>
                    </a:lnTo>
                    <a:lnTo>
                      <a:pt x="0" y="3404730"/>
                    </a:lnTo>
                    <a:lnTo>
                      <a:pt x="0" y="2951825"/>
                    </a:lnTo>
                    <a:lnTo>
                      <a:pt x="2190" y="2949635"/>
                    </a:lnTo>
                    <a:lnTo>
                      <a:pt x="2190" y="1442886"/>
                    </a:lnTo>
                    <a:lnTo>
                      <a:pt x="590950" y="0"/>
                    </a:lnTo>
                    <a:close/>
                  </a:path>
                </a:pathLst>
              </a:custGeom>
              <a:solidFill>
                <a:srgbClr val="00B05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6" name="正方形/長方形 5">
                <a:extLst>
                  <a:ext uri="{FF2B5EF4-FFF2-40B4-BE49-F238E27FC236}">
                    <a16:creationId xmlns:a16="http://schemas.microsoft.com/office/drawing/2014/main" id="{EF9A636A-FC47-7DE5-C197-D1BCF59A3793}"/>
                  </a:ext>
                </a:extLst>
              </p:cNvPr>
              <p:cNvSpPr/>
              <p:nvPr/>
            </p:nvSpPr>
            <p:spPr bwMode="auto">
              <a:xfrm rot="13500000">
                <a:off x="-4021020" y="2491743"/>
                <a:ext cx="512342" cy="1676271"/>
              </a:xfrm>
              <a:prstGeom prst="rect">
                <a:avLst/>
              </a:prstGeom>
              <a:solidFill>
                <a:srgbClr val="92D05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EE27A515-74CC-D225-0752-3F7473521FB5}"/>
                  </a:ext>
                </a:extLst>
              </p:cNvPr>
              <p:cNvSpPr/>
              <p:nvPr/>
            </p:nvSpPr>
            <p:spPr bwMode="auto">
              <a:xfrm rot="13500000">
                <a:off x="-5263489" y="3730802"/>
                <a:ext cx="1124966" cy="1070469"/>
              </a:xfrm>
              <a:custGeom>
                <a:avLst/>
                <a:gdLst>
                  <a:gd name="connsiteX0" fmla="*/ 588760 w 1179710"/>
                  <a:gd name="connsiteY0" fmla="*/ 0 h 1474090"/>
                  <a:gd name="connsiteX1" fmla="*/ 593161 w 1179710"/>
                  <a:gd name="connsiteY1" fmla="*/ 84 h 1474090"/>
                  <a:gd name="connsiteX2" fmla="*/ 1179710 w 1179710"/>
                  <a:gd name="connsiteY2" fmla="*/ 1432225 h 1474090"/>
                  <a:gd name="connsiteX3" fmla="*/ 1179710 w 1179710"/>
                  <a:gd name="connsiteY3" fmla="*/ 1439228 h 1474090"/>
                  <a:gd name="connsiteX4" fmla="*/ 1167262 w 1179710"/>
                  <a:gd name="connsiteY4" fmla="*/ 1440954 h 1474090"/>
                  <a:gd name="connsiteX5" fmla="*/ 588760 w 1179710"/>
                  <a:gd name="connsiteY5" fmla="*/ 1474090 h 1474090"/>
                  <a:gd name="connsiteX6" fmla="*/ 10258 w 1179710"/>
                  <a:gd name="connsiteY6" fmla="*/ 1440954 h 1474090"/>
                  <a:gd name="connsiteX7" fmla="*/ 0 w 1179710"/>
                  <a:gd name="connsiteY7" fmla="*/ 1439532 h 1474090"/>
                  <a:gd name="connsiteX8" fmla="*/ 0 w 1179710"/>
                  <a:gd name="connsiteY8" fmla="*/ 1432225 h 1474090"/>
                  <a:gd name="connsiteX9" fmla="*/ 584376 w 1179710"/>
                  <a:gd name="connsiteY9" fmla="*/ 84 h 14740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79710" h="1474090">
                    <a:moveTo>
                      <a:pt x="588760" y="0"/>
                    </a:moveTo>
                    <a:lnTo>
                      <a:pt x="593161" y="84"/>
                    </a:lnTo>
                    <a:lnTo>
                      <a:pt x="1179710" y="1432225"/>
                    </a:lnTo>
                    <a:lnTo>
                      <a:pt x="1179710" y="1439228"/>
                    </a:lnTo>
                    <a:lnTo>
                      <a:pt x="1167262" y="1440954"/>
                    </a:lnTo>
                    <a:cubicBezTo>
                      <a:pt x="984514" y="1462489"/>
                      <a:pt x="790213" y="1474090"/>
                      <a:pt x="588760" y="1474090"/>
                    </a:cubicBezTo>
                    <a:cubicBezTo>
                      <a:pt x="387308" y="1474090"/>
                      <a:pt x="193007" y="1462489"/>
                      <a:pt x="10258" y="1440954"/>
                    </a:cubicBezTo>
                    <a:lnTo>
                      <a:pt x="0" y="1439532"/>
                    </a:lnTo>
                    <a:lnTo>
                      <a:pt x="0" y="1432225"/>
                    </a:lnTo>
                    <a:lnTo>
                      <a:pt x="584376" y="84"/>
                    </a:lnTo>
                    <a:close/>
                  </a:path>
                </a:pathLst>
              </a:custGeom>
              <a:solidFill>
                <a:srgbClr val="FFCC99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ED15FB82-D8C3-F1CB-7BB8-E3FE5CC8424A}"/>
                  </a:ext>
                </a:extLst>
              </p:cNvPr>
              <p:cNvSpPr/>
              <p:nvPr/>
            </p:nvSpPr>
            <p:spPr bwMode="auto">
              <a:xfrm rot="13500000">
                <a:off x="-5134128" y="4400383"/>
                <a:ext cx="305130" cy="292418"/>
              </a:xfrm>
              <a:custGeom>
                <a:avLst/>
                <a:gdLst>
                  <a:gd name="connsiteX0" fmla="*/ 159709 w 319979"/>
                  <a:gd name="connsiteY0" fmla="*/ 0 h 402675"/>
                  <a:gd name="connsiteX1" fmla="*/ 319979 w 319979"/>
                  <a:gd name="connsiteY1" fmla="*/ 391322 h 402675"/>
                  <a:gd name="connsiteX2" fmla="*/ 282345 w 319979"/>
                  <a:gd name="connsiteY2" fmla="*/ 396838 h 402675"/>
                  <a:gd name="connsiteX3" fmla="*/ 159709 w 319979"/>
                  <a:gd name="connsiteY3" fmla="*/ 402675 h 402675"/>
                  <a:gd name="connsiteX4" fmla="*/ 37074 w 319979"/>
                  <a:gd name="connsiteY4" fmla="*/ 396838 h 402675"/>
                  <a:gd name="connsiteX5" fmla="*/ 0 w 319979"/>
                  <a:gd name="connsiteY5" fmla="*/ 391404 h 4026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19979" h="402675">
                    <a:moveTo>
                      <a:pt x="159709" y="0"/>
                    </a:moveTo>
                    <a:lnTo>
                      <a:pt x="319979" y="391322"/>
                    </a:lnTo>
                    <a:lnTo>
                      <a:pt x="282345" y="396838"/>
                    </a:lnTo>
                    <a:cubicBezTo>
                      <a:pt x="242732" y="400665"/>
                      <a:pt x="201718" y="402675"/>
                      <a:pt x="159709" y="402675"/>
                    </a:cubicBezTo>
                    <a:cubicBezTo>
                      <a:pt x="117701" y="402675"/>
                      <a:pt x="76686" y="400665"/>
                      <a:pt x="37074" y="396838"/>
                    </a:cubicBezTo>
                    <a:lnTo>
                      <a:pt x="0" y="391404"/>
                    </a:lnTo>
                    <a:close/>
                  </a:path>
                </a:pathLst>
              </a:custGeom>
              <a:solidFill>
                <a:schemeClr val="tx1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94525F64-8893-260D-C1DA-9EB884036B95}"/>
              </a:ext>
            </a:extLst>
          </p:cNvPr>
          <p:cNvSpPr txBox="1"/>
          <p:nvPr/>
        </p:nvSpPr>
        <p:spPr>
          <a:xfrm>
            <a:off x="2047876" y="5210175"/>
            <a:ext cx="4459540" cy="19431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</a:t>
            </a:r>
            <a:endParaRPr lang="en-US" altLang="ja-JP" sz="7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26B4E198-D637-5C92-84B6-067A9120E098}"/>
              </a:ext>
            </a:extLst>
          </p:cNvPr>
          <p:cNvGrpSpPr/>
          <p:nvPr/>
        </p:nvGrpSpPr>
        <p:grpSpPr>
          <a:xfrm rot="10800000">
            <a:off x="5020328" y="2990850"/>
            <a:ext cx="1487088" cy="1459546"/>
            <a:chOff x="-5531275" y="2163335"/>
            <a:chExt cx="2962338" cy="2907476"/>
          </a:xfrm>
        </p:grpSpPr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8541A89B-8A99-13E7-B171-230477029536}"/>
                </a:ext>
              </a:extLst>
            </p:cNvPr>
            <p:cNvGrpSpPr/>
            <p:nvPr/>
          </p:nvGrpSpPr>
          <p:grpSpPr>
            <a:xfrm>
              <a:off x="-5531275" y="2163335"/>
              <a:ext cx="2962338" cy="2907476"/>
              <a:chOff x="-9318212" y="1235553"/>
              <a:chExt cx="2962338" cy="2907476"/>
            </a:xfrm>
          </p:grpSpPr>
          <p:sp>
            <p:nvSpPr>
              <p:cNvPr id="23" name="四角形: 角を丸くする 22">
                <a:extLst>
                  <a:ext uri="{FF2B5EF4-FFF2-40B4-BE49-F238E27FC236}">
                    <a16:creationId xmlns:a16="http://schemas.microsoft.com/office/drawing/2014/main" id="{16AA43A2-F4BE-8A43-B476-0BEEFB1571FC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4" cy="2730462"/>
              </a:xfrm>
              <a:prstGeom prst="roundRect">
                <a:avLst>
                  <a:gd name="adj" fmla="val 613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027FDC4D-4D22-3D88-4389-12704F0B9BE2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B1150B2F-F1F5-B89B-818F-66CD9985D13A}"/>
                </a:ext>
              </a:extLst>
            </p:cNvPr>
            <p:cNvGrpSpPr/>
            <p:nvPr/>
          </p:nvGrpSpPr>
          <p:grpSpPr>
            <a:xfrm>
              <a:off x="-5453020" y="3075243"/>
              <a:ext cx="2705037" cy="1754812"/>
              <a:chOff x="-5481092" y="3073708"/>
              <a:chExt cx="2705037" cy="1754812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F8C85327-AE7B-BCE8-C829-5338095D5C71}"/>
                  </a:ext>
                </a:extLst>
              </p:cNvPr>
              <p:cNvSpPr/>
              <p:nvPr/>
            </p:nvSpPr>
            <p:spPr bwMode="auto">
              <a:xfrm rot="13500000">
                <a:off x="-4692100" y="2341085"/>
                <a:ext cx="1127054" cy="2705037"/>
              </a:xfrm>
              <a:custGeom>
                <a:avLst/>
                <a:gdLst>
                  <a:gd name="connsiteX0" fmla="*/ 590950 w 1181900"/>
                  <a:gd name="connsiteY0" fmla="*/ 0 h 3724974"/>
                  <a:gd name="connsiteX1" fmla="*/ 1155407 w 1181900"/>
                  <a:gd name="connsiteY1" fmla="*/ 1442886 h 3724974"/>
                  <a:gd name="connsiteX2" fmla="*/ 1181900 w 1181900"/>
                  <a:gd name="connsiteY2" fmla="*/ 1442886 h 3724974"/>
                  <a:gd name="connsiteX3" fmla="*/ 1181900 w 1181900"/>
                  <a:gd name="connsiteY3" fmla="*/ 2951825 h 3724974"/>
                  <a:gd name="connsiteX4" fmla="*/ 1181900 w 1181900"/>
                  <a:gd name="connsiteY4" fmla="*/ 3171256 h 3724974"/>
                  <a:gd name="connsiteX5" fmla="*/ 1181900 w 1181900"/>
                  <a:gd name="connsiteY5" fmla="*/ 3404730 h 3724974"/>
                  <a:gd name="connsiteX6" fmla="*/ 861656 w 1181900"/>
                  <a:gd name="connsiteY6" fmla="*/ 3724974 h 3724974"/>
                  <a:gd name="connsiteX7" fmla="*/ 320244 w 1181900"/>
                  <a:gd name="connsiteY7" fmla="*/ 3724974 h 3724974"/>
                  <a:gd name="connsiteX8" fmla="*/ 0 w 1181900"/>
                  <a:gd name="connsiteY8" fmla="*/ 3404730 h 3724974"/>
                  <a:gd name="connsiteX9" fmla="*/ 0 w 1181900"/>
                  <a:gd name="connsiteY9" fmla="*/ 2951825 h 3724974"/>
                  <a:gd name="connsiteX10" fmla="*/ 2190 w 1181900"/>
                  <a:gd name="connsiteY10" fmla="*/ 2949635 h 3724974"/>
                  <a:gd name="connsiteX11" fmla="*/ 2190 w 1181900"/>
                  <a:gd name="connsiteY11" fmla="*/ 1442886 h 3724974"/>
                  <a:gd name="connsiteX12" fmla="*/ 26494 w 1181900"/>
                  <a:gd name="connsiteY12" fmla="*/ 1442886 h 3724974"/>
                  <a:gd name="connsiteX0" fmla="*/ 590950 w 1181900"/>
                  <a:gd name="connsiteY0" fmla="*/ 0 h 3724974"/>
                  <a:gd name="connsiteX1" fmla="*/ 1155407 w 1181900"/>
                  <a:gd name="connsiteY1" fmla="*/ 1442886 h 3724974"/>
                  <a:gd name="connsiteX2" fmla="*/ 1181900 w 1181900"/>
                  <a:gd name="connsiteY2" fmla="*/ 1442886 h 3724974"/>
                  <a:gd name="connsiteX3" fmla="*/ 1181900 w 1181900"/>
                  <a:gd name="connsiteY3" fmla="*/ 2951825 h 3724974"/>
                  <a:gd name="connsiteX4" fmla="*/ 1181900 w 1181900"/>
                  <a:gd name="connsiteY4" fmla="*/ 3171256 h 3724974"/>
                  <a:gd name="connsiteX5" fmla="*/ 1181900 w 1181900"/>
                  <a:gd name="connsiteY5" fmla="*/ 3404730 h 3724974"/>
                  <a:gd name="connsiteX6" fmla="*/ 861656 w 1181900"/>
                  <a:gd name="connsiteY6" fmla="*/ 3724974 h 3724974"/>
                  <a:gd name="connsiteX7" fmla="*/ 320244 w 1181900"/>
                  <a:gd name="connsiteY7" fmla="*/ 3724974 h 3724974"/>
                  <a:gd name="connsiteX8" fmla="*/ 0 w 1181900"/>
                  <a:gd name="connsiteY8" fmla="*/ 3404730 h 3724974"/>
                  <a:gd name="connsiteX9" fmla="*/ 0 w 1181900"/>
                  <a:gd name="connsiteY9" fmla="*/ 2951825 h 3724974"/>
                  <a:gd name="connsiteX10" fmla="*/ 2190 w 1181900"/>
                  <a:gd name="connsiteY10" fmla="*/ 2949635 h 3724974"/>
                  <a:gd name="connsiteX11" fmla="*/ 2190 w 1181900"/>
                  <a:gd name="connsiteY11" fmla="*/ 1442886 h 3724974"/>
                  <a:gd name="connsiteX12" fmla="*/ 590950 w 1181900"/>
                  <a:gd name="connsiteY12" fmla="*/ 0 h 3724974"/>
                  <a:gd name="connsiteX0" fmla="*/ 590950 w 1181900"/>
                  <a:gd name="connsiteY0" fmla="*/ 0 h 3724974"/>
                  <a:gd name="connsiteX1" fmla="*/ 1181900 w 1181900"/>
                  <a:gd name="connsiteY1" fmla="*/ 1442886 h 3724974"/>
                  <a:gd name="connsiteX2" fmla="*/ 1181900 w 1181900"/>
                  <a:gd name="connsiteY2" fmla="*/ 2951825 h 3724974"/>
                  <a:gd name="connsiteX3" fmla="*/ 1181900 w 1181900"/>
                  <a:gd name="connsiteY3" fmla="*/ 3171256 h 3724974"/>
                  <a:gd name="connsiteX4" fmla="*/ 1181900 w 1181900"/>
                  <a:gd name="connsiteY4" fmla="*/ 3404730 h 3724974"/>
                  <a:gd name="connsiteX5" fmla="*/ 861656 w 1181900"/>
                  <a:gd name="connsiteY5" fmla="*/ 3724974 h 3724974"/>
                  <a:gd name="connsiteX6" fmla="*/ 320244 w 1181900"/>
                  <a:gd name="connsiteY6" fmla="*/ 3724974 h 3724974"/>
                  <a:gd name="connsiteX7" fmla="*/ 0 w 1181900"/>
                  <a:gd name="connsiteY7" fmla="*/ 3404730 h 3724974"/>
                  <a:gd name="connsiteX8" fmla="*/ 0 w 1181900"/>
                  <a:gd name="connsiteY8" fmla="*/ 2951825 h 3724974"/>
                  <a:gd name="connsiteX9" fmla="*/ 2190 w 1181900"/>
                  <a:gd name="connsiteY9" fmla="*/ 2949635 h 3724974"/>
                  <a:gd name="connsiteX10" fmla="*/ 2190 w 1181900"/>
                  <a:gd name="connsiteY10" fmla="*/ 1442886 h 3724974"/>
                  <a:gd name="connsiteX11" fmla="*/ 590950 w 1181900"/>
                  <a:gd name="connsiteY11" fmla="*/ 0 h 37249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181900" h="3724974">
                    <a:moveTo>
                      <a:pt x="590950" y="0"/>
                    </a:moveTo>
                    <a:lnTo>
                      <a:pt x="1181900" y="1442886"/>
                    </a:lnTo>
                    <a:lnTo>
                      <a:pt x="1181900" y="2951825"/>
                    </a:lnTo>
                    <a:lnTo>
                      <a:pt x="1181900" y="3171256"/>
                    </a:lnTo>
                    <a:lnTo>
                      <a:pt x="1181900" y="3404730"/>
                    </a:lnTo>
                    <a:lnTo>
                      <a:pt x="861656" y="3724974"/>
                    </a:lnTo>
                    <a:lnTo>
                      <a:pt x="320244" y="3724974"/>
                    </a:lnTo>
                    <a:lnTo>
                      <a:pt x="0" y="3404730"/>
                    </a:lnTo>
                    <a:lnTo>
                      <a:pt x="0" y="2951825"/>
                    </a:lnTo>
                    <a:lnTo>
                      <a:pt x="2190" y="2949635"/>
                    </a:lnTo>
                    <a:lnTo>
                      <a:pt x="2190" y="1442886"/>
                    </a:lnTo>
                    <a:lnTo>
                      <a:pt x="590950" y="0"/>
                    </a:lnTo>
                    <a:close/>
                  </a:path>
                </a:pathLst>
              </a:custGeom>
              <a:solidFill>
                <a:srgbClr val="00B05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0" name="正方形/長方形 19">
                <a:extLst>
                  <a:ext uri="{FF2B5EF4-FFF2-40B4-BE49-F238E27FC236}">
                    <a16:creationId xmlns:a16="http://schemas.microsoft.com/office/drawing/2014/main" id="{631832D7-E81C-088E-8943-6B91E2086DF6}"/>
                  </a:ext>
                </a:extLst>
              </p:cNvPr>
              <p:cNvSpPr/>
              <p:nvPr/>
            </p:nvSpPr>
            <p:spPr bwMode="auto">
              <a:xfrm rot="13500000">
                <a:off x="-4021020" y="2491743"/>
                <a:ext cx="512342" cy="1676271"/>
              </a:xfrm>
              <a:prstGeom prst="rect">
                <a:avLst/>
              </a:prstGeom>
              <a:solidFill>
                <a:srgbClr val="92D05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6E1C0C77-700D-774E-2275-DF740A5EF54E}"/>
                  </a:ext>
                </a:extLst>
              </p:cNvPr>
              <p:cNvSpPr/>
              <p:nvPr/>
            </p:nvSpPr>
            <p:spPr bwMode="auto">
              <a:xfrm rot="13500000">
                <a:off x="-5263489" y="3730802"/>
                <a:ext cx="1124966" cy="1070469"/>
              </a:xfrm>
              <a:custGeom>
                <a:avLst/>
                <a:gdLst>
                  <a:gd name="connsiteX0" fmla="*/ 588760 w 1179710"/>
                  <a:gd name="connsiteY0" fmla="*/ 0 h 1474090"/>
                  <a:gd name="connsiteX1" fmla="*/ 593161 w 1179710"/>
                  <a:gd name="connsiteY1" fmla="*/ 84 h 1474090"/>
                  <a:gd name="connsiteX2" fmla="*/ 1179710 w 1179710"/>
                  <a:gd name="connsiteY2" fmla="*/ 1432225 h 1474090"/>
                  <a:gd name="connsiteX3" fmla="*/ 1179710 w 1179710"/>
                  <a:gd name="connsiteY3" fmla="*/ 1439228 h 1474090"/>
                  <a:gd name="connsiteX4" fmla="*/ 1167262 w 1179710"/>
                  <a:gd name="connsiteY4" fmla="*/ 1440954 h 1474090"/>
                  <a:gd name="connsiteX5" fmla="*/ 588760 w 1179710"/>
                  <a:gd name="connsiteY5" fmla="*/ 1474090 h 1474090"/>
                  <a:gd name="connsiteX6" fmla="*/ 10258 w 1179710"/>
                  <a:gd name="connsiteY6" fmla="*/ 1440954 h 1474090"/>
                  <a:gd name="connsiteX7" fmla="*/ 0 w 1179710"/>
                  <a:gd name="connsiteY7" fmla="*/ 1439532 h 1474090"/>
                  <a:gd name="connsiteX8" fmla="*/ 0 w 1179710"/>
                  <a:gd name="connsiteY8" fmla="*/ 1432225 h 1474090"/>
                  <a:gd name="connsiteX9" fmla="*/ 584376 w 1179710"/>
                  <a:gd name="connsiteY9" fmla="*/ 84 h 14740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79710" h="1474090">
                    <a:moveTo>
                      <a:pt x="588760" y="0"/>
                    </a:moveTo>
                    <a:lnTo>
                      <a:pt x="593161" y="84"/>
                    </a:lnTo>
                    <a:lnTo>
                      <a:pt x="1179710" y="1432225"/>
                    </a:lnTo>
                    <a:lnTo>
                      <a:pt x="1179710" y="1439228"/>
                    </a:lnTo>
                    <a:lnTo>
                      <a:pt x="1167262" y="1440954"/>
                    </a:lnTo>
                    <a:cubicBezTo>
                      <a:pt x="984514" y="1462489"/>
                      <a:pt x="790213" y="1474090"/>
                      <a:pt x="588760" y="1474090"/>
                    </a:cubicBezTo>
                    <a:cubicBezTo>
                      <a:pt x="387308" y="1474090"/>
                      <a:pt x="193007" y="1462489"/>
                      <a:pt x="10258" y="1440954"/>
                    </a:cubicBezTo>
                    <a:lnTo>
                      <a:pt x="0" y="1439532"/>
                    </a:lnTo>
                    <a:lnTo>
                      <a:pt x="0" y="1432225"/>
                    </a:lnTo>
                    <a:lnTo>
                      <a:pt x="584376" y="84"/>
                    </a:lnTo>
                    <a:close/>
                  </a:path>
                </a:pathLst>
              </a:custGeom>
              <a:solidFill>
                <a:srgbClr val="FFCC99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55918066-AE1D-83E5-2001-320866C758F2}"/>
                  </a:ext>
                </a:extLst>
              </p:cNvPr>
              <p:cNvSpPr/>
              <p:nvPr/>
            </p:nvSpPr>
            <p:spPr bwMode="auto">
              <a:xfrm rot="13500000">
                <a:off x="-5134128" y="4400383"/>
                <a:ext cx="305130" cy="292418"/>
              </a:xfrm>
              <a:custGeom>
                <a:avLst/>
                <a:gdLst>
                  <a:gd name="connsiteX0" fmla="*/ 159709 w 319979"/>
                  <a:gd name="connsiteY0" fmla="*/ 0 h 402675"/>
                  <a:gd name="connsiteX1" fmla="*/ 319979 w 319979"/>
                  <a:gd name="connsiteY1" fmla="*/ 391322 h 402675"/>
                  <a:gd name="connsiteX2" fmla="*/ 282345 w 319979"/>
                  <a:gd name="connsiteY2" fmla="*/ 396838 h 402675"/>
                  <a:gd name="connsiteX3" fmla="*/ 159709 w 319979"/>
                  <a:gd name="connsiteY3" fmla="*/ 402675 h 402675"/>
                  <a:gd name="connsiteX4" fmla="*/ 37074 w 319979"/>
                  <a:gd name="connsiteY4" fmla="*/ 396838 h 402675"/>
                  <a:gd name="connsiteX5" fmla="*/ 0 w 319979"/>
                  <a:gd name="connsiteY5" fmla="*/ 391404 h 4026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19979" h="402675">
                    <a:moveTo>
                      <a:pt x="159709" y="0"/>
                    </a:moveTo>
                    <a:lnTo>
                      <a:pt x="319979" y="391322"/>
                    </a:lnTo>
                    <a:lnTo>
                      <a:pt x="282345" y="396838"/>
                    </a:lnTo>
                    <a:cubicBezTo>
                      <a:pt x="242732" y="400665"/>
                      <a:pt x="201718" y="402675"/>
                      <a:pt x="159709" y="402675"/>
                    </a:cubicBezTo>
                    <a:cubicBezTo>
                      <a:pt x="117701" y="402675"/>
                      <a:pt x="76686" y="400665"/>
                      <a:pt x="37074" y="396838"/>
                    </a:cubicBezTo>
                    <a:lnTo>
                      <a:pt x="0" y="391404"/>
                    </a:lnTo>
                    <a:close/>
                  </a:path>
                </a:pathLst>
              </a:custGeom>
              <a:solidFill>
                <a:schemeClr val="tx1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50C1628E-2838-7B56-7CA5-DF2D5410C521}"/>
              </a:ext>
            </a:extLst>
          </p:cNvPr>
          <p:cNvSpPr txBox="1"/>
          <p:nvPr/>
        </p:nvSpPr>
        <p:spPr>
          <a:xfrm rot="10800000">
            <a:off x="317838" y="2747799"/>
            <a:ext cx="4459540" cy="19431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</a:t>
            </a:r>
            <a:endParaRPr lang="en-US" altLang="ja-JP" sz="7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899628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EFC65D2-A644-09E9-56CA-BDE2089F79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B5BE7D71-211D-8986-36DF-0511B67347AE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B1C2DAA2-B01B-96FB-31F9-0CE89D3C2E0E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D2DBB7FC-DBE2-49E7-E31D-DB211F28FCCC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69BDF0CC-974A-9BA8-DC46-C72F41B95072}"/>
              </a:ext>
            </a:extLst>
          </p:cNvPr>
          <p:cNvSpPr txBox="1"/>
          <p:nvPr/>
        </p:nvSpPr>
        <p:spPr>
          <a:xfrm>
            <a:off x="1739511" y="5210175"/>
            <a:ext cx="4767905" cy="19431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</a:t>
            </a:r>
            <a:endParaRPr lang="en-US" altLang="ja-JP" sz="7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E15E3E39-3394-E91D-8285-98892CFBD3C3}"/>
              </a:ext>
            </a:extLst>
          </p:cNvPr>
          <p:cNvSpPr txBox="1"/>
          <p:nvPr/>
        </p:nvSpPr>
        <p:spPr>
          <a:xfrm rot="10800000">
            <a:off x="317838" y="2764205"/>
            <a:ext cx="4708824" cy="19431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</a:t>
            </a:r>
            <a:endParaRPr lang="en-US" altLang="ja-JP" sz="7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1E3A6D4B-6E49-183E-1355-9078B09BA896}"/>
              </a:ext>
            </a:extLst>
          </p:cNvPr>
          <p:cNvGrpSpPr/>
          <p:nvPr/>
        </p:nvGrpSpPr>
        <p:grpSpPr>
          <a:xfrm>
            <a:off x="323417" y="5210173"/>
            <a:ext cx="1203924" cy="1943101"/>
            <a:chOff x="2991228" y="2213191"/>
            <a:chExt cx="1677755" cy="2707852"/>
          </a:xfrm>
        </p:grpSpPr>
        <p:sp>
          <p:nvSpPr>
            <p:cNvPr id="38" name="月 548">
              <a:extLst>
                <a:ext uri="{FF2B5EF4-FFF2-40B4-BE49-F238E27FC236}">
                  <a16:creationId xmlns:a16="http://schemas.microsoft.com/office/drawing/2014/main" id="{F9BA3235-4283-0134-918C-7D5134C3D9E3}"/>
                </a:ext>
              </a:extLst>
            </p:cNvPr>
            <p:cNvSpPr/>
            <p:nvPr/>
          </p:nvSpPr>
          <p:spPr bwMode="auto">
            <a:xfrm rot="1800000" flipH="1">
              <a:off x="3202998" y="3286864"/>
              <a:ext cx="387888" cy="362156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9" name="月 550">
              <a:extLst>
                <a:ext uri="{FF2B5EF4-FFF2-40B4-BE49-F238E27FC236}">
                  <a16:creationId xmlns:a16="http://schemas.microsoft.com/office/drawing/2014/main" id="{8E70F2C2-F6BC-9F4E-1D86-C79F0B8B8CD7}"/>
                </a:ext>
              </a:extLst>
            </p:cNvPr>
            <p:cNvSpPr/>
            <p:nvPr/>
          </p:nvSpPr>
          <p:spPr bwMode="auto">
            <a:xfrm rot="19800000">
              <a:off x="4240146" y="3299941"/>
              <a:ext cx="387889" cy="362155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0" name="円/楕円 506">
              <a:extLst>
                <a:ext uri="{FF2B5EF4-FFF2-40B4-BE49-F238E27FC236}">
                  <a16:creationId xmlns:a16="http://schemas.microsoft.com/office/drawing/2014/main" id="{DA33E6DE-10EB-9B26-3081-173B52274917}"/>
                </a:ext>
              </a:extLst>
            </p:cNvPr>
            <p:cNvSpPr/>
            <p:nvPr/>
          </p:nvSpPr>
          <p:spPr bwMode="auto">
            <a:xfrm>
              <a:off x="3263296" y="2240435"/>
              <a:ext cx="1302959" cy="1288597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1" name="フリーフォーム 507">
              <a:extLst>
                <a:ext uri="{FF2B5EF4-FFF2-40B4-BE49-F238E27FC236}">
                  <a16:creationId xmlns:a16="http://schemas.microsoft.com/office/drawing/2014/main" id="{9A9E2182-1733-788F-0550-EC33DCF6DE0F}"/>
                </a:ext>
              </a:extLst>
            </p:cNvPr>
            <p:cNvSpPr/>
            <p:nvPr/>
          </p:nvSpPr>
          <p:spPr bwMode="auto">
            <a:xfrm>
              <a:off x="3637702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フリーフォーム 508">
              <a:extLst>
                <a:ext uri="{FF2B5EF4-FFF2-40B4-BE49-F238E27FC236}">
                  <a16:creationId xmlns:a16="http://schemas.microsoft.com/office/drawing/2014/main" id="{346AE566-B011-7D92-B29C-B9DDC2041F11}"/>
                </a:ext>
              </a:extLst>
            </p:cNvPr>
            <p:cNvSpPr/>
            <p:nvPr/>
          </p:nvSpPr>
          <p:spPr bwMode="auto">
            <a:xfrm flipH="1">
              <a:off x="3914330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涙形 64">
              <a:extLst>
                <a:ext uri="{FF2B5EF4-FFF2-40B4-BE49-F238E27FC236}">
                  <a16:creationId xmlns:a16="http://schemas.microsoft.com/office/drawing/2014/main" id="{69BC6266-0717-EDD7-829C-8528A4447615}"/>
                </a:ext>
              </a:extLst>
            </p:cNvPr>
            <p:cNvSpPr/>
            <p:nvPr/>
          </p:nvSpPr>
          <p:spPr bwMode="auto">
            <a:xfrm>
              <a:off x="3526777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涙形 64">
              <a:extLst>
                <a:ext uri="{FF2B5EF4-FFF2-40B4-BE49-F238E27FC236}">
                  <a16:creationId xmlns:a16="http://schemas.microsoft.com/office/drawing/2014/main" id="{0DBFD912-2E9E-2829-A6B5-0778A5DC0942}"/>
                </a:ext>
              </a:extLst>
            </p:cNvPr>
            <p:cNvSpPr/>
            <p:nvPr/>
          </p:nvSpPr>
          <p:spPr bwMode="auto">
            <a:xfrm flipH="1">
              <a:off x="3914331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台形 44">
              <a:extLst>
                <a:ext uri="{FF2B5EF4-FFF2-40B4-BE49-F238E27FC236}">
                  <a16:creationId xmlns:a16="http://schemas.microsoft.com/office/drawing/2014/main" id="{1E28D39D-194E-1E2E-27CD-1D6F1C17928E}"/>
                </a:ext>
              </a:extLst>
            </p:cNvPr>
            <p:cNvSpPr/>
            <p:nvPr/>
          </p:nvSpPr>
          <p:spPr bwMode="auto">
            <a:xfrm>
              <a:off x="3383991" y="3842680"/>
              <a:ext cx="1060678" cy="600589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片側の 2 つの角を丸めた四角形 513">
              <a:extLst>
                <a:ext uri="{FF2B5EF4-FFF2-40B4-BE49-F238E27FC236}">
                  <a16:creationId xmlns:a16="http://schemas.microsoft.com/office/drawing/2014/main" id="{B7E7C3EB-43E9-8B6D-74FA-6111B6A1A256}"/>
                </a:ext>
              </a:extLst>
            </p:cNvPr>
            <p:cNvSpPr/>
            <p:nvPr/>
          </p:nvSpPr>
          <p:spPr bwMode="auto">
            <a:xfrm>
              <a:off x="3490628" y="3269581"/>
              <a:ext cx="847404" cy="78669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台形 46">
              <a:extLst>
                <a:ext uri="{FF2B5EF4-FFF2-40B4-BE49-F238E27FC236}">
                  <a16:creationId xmlns:a16="http://schemas.microsoft.com/office/drawing/2014/main" id="{D143D5EB-2F6F-3508-6ED8-B6CBF9DAF0DA}"/>
                </a:ext>
              </a:extLst>
            </p:cNvPr>
            <p:cNvSpPr/>
            <p:nvPr/>
          </p:nvSpPr>
          <p:spPr bwMode="auto">
            <a:xfrm rot="10800000">
              <a:off x="3679628" y="3450265"/>
              <a:ext cx="469402" cy="477200"/>
            </a:xfrm>
            <a:prstGeom prst="trapezoid">
              <a:avLst>
                <a:gd name="adj" fmla="val 5000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8" name="台形 47">
              <a:extLst>
                <a:ext uri="{FF2B5EF4-FFF2-40B4-BE49-F238E27FC236}">
                  <a16:creationId xmlns:a16="http://schemas.microsoft.com/office/drawing/2014/main" id="{897FC9A1-88D7-4B92-84FD-B1E39B6B97B0}"/>
                </a:ext>
              </a:extLst>
            </p:cNvPr>
            <p:cNvSpPr/>
            <p:nvPr/>
          </p:nvSpPr>
          <p:spPr bwMode="auto">
            <a:xfrm rot="10800000">
              <a:off x="3821554" y="3503832"/>
              <a:ext cx="185550" cy="97319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9" name="円/楕円 517">
              <a:extLst>
                <a:ext uri="{FF2B5EF4-FFF2-40B4-BE49-F238E27FC236}">
                  <a16:creationId xmlns:a16="http://schemas.microsoft.com/office/drawing/2014/main" id="{E98CAF83-7D89-D202-7BFD-3BB021209A60}"/>
                </a:ext>
              </a:extLst>
            </p:cNvPr>
            <p:cNvSpPr/>
            <p:nvPr/>
          </p:nvSpPr>
          <p:spPr bwMode="auto">
            <a:xfrm>
              <a:off x="3595521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円/楕円 518">
              <a:extLst>
                <a:ext uri="{FF2B5EF4-FFF2-40B4-BE49-F238E27FC236}">
                  <a16:creationId xmlns:a16="http://schemas.microsoft.com/office/drawing/2014/main" id="{65E49F64-AA63-A111-AB2C-79AD4AC41D2B}"/>
                </a:ext>
              </a:extLst>
            </p:cNvPr>
            <p:cNvSpPr/>
            <p:nvPr/>
          </p:nvSpPr>
          <p:spPr bwMode="auto">
            <a:xfrm>
              <a:off x="4156388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角丸四角形 559">
              <a:extLst>
                <a:ext uri="{FF2B5EF4-FFF2-40B4-BE49-F238E27FC236}">
                  <a16:creationId xmlns:a16="http://schemas.microsoft.com/office/drawing/2014/main" id="{8A16CBE5-3D6C-E2CF-4440-69DCDC9DE45C}"/>
                </a:ext>
              </a:extLst>
            </p:cNvPr>
            <p:cNvSpPr/>
            <p:nvPr/>
          </p:nvSpPr>
          <p:spPr bwMode="auto">
            <a:xfrm rot="11514119" flipH="1">
              <a:off x="3746244" y="3984163"/>
              <a:ext cx="364571" cy="381452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2" name="台形 441">
              <a:extLst>
                <a:ext uri="{FF2B5EF4-FFF2-40B4-BE49-F238E27FC236}">
                  <a16:creationId xmlns:a16="http://schemas.microsoft.com/office/drawing/2014/main" id="{E16CB411-502E-0915-EFD9-D69677145F32}"/>
                </a:ext>
              </a:extLst>
            </p:cNvPr>
            <p:cNvSpPr/>
            <p:nvPr/>
          </p:nvSpPr>
          <p:spPr bwMode="auto">
            <a:xfrm rot="12600000" flipH="1">
              <a:off x="3950751" y="3652535"/>
              <a:ext cx="311053" cy="39992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台形 441">
              <a:extLst>
                <a:ext uri="{FF2B5EF4-FFF2-40B4-BE49-F238E27FC236}">
                  <a16:creationId xmlns:a16="http://schemas.microsoft.com/office/drawing/2014/main" id="{8800A20A-F374-BBFE-B1D3-CC11A69FE502}"/>
                </a:ext>
              </a:extLst>
            </p:cNvPr>
            <p:cNvSpPr/>
            <p:nvPr/>
          </p:nvSpPr>
          <p:spPr bwMode="auto">
            <a:xfrm rot="12600000" flipH="1">
              <a:off x="3898750" y="3947313"/>
              <a:ext cx="248762" cy="107026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54388 w 209542"/>
                <a:gd name="connsiteY2" fmla="*/ 1018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77195 w 209542"/>
                <a:gd name="connsiteY2" fmla="*/ 1473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542" h="351883">
                  <a:moveTo>
                    <a:pt x="0" y="351883"/>
                  </a:moveTo>
                  <a:lnTo>
                    <a:pt x="30242" y="-1"/>
                  </a:lnTo>
                  <a:lnTo>
                    <a:pt x="177195" y="1473"/>
                  </a:lnTo>
                  <a:lnTo>
                    <a:pt x="209542" y="351883"/>
                  </a:lnTo>
                  <a:lnTo>
                    <a:pt x="0" y="351883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円/楕円 536">
              <a:extLst>
                <a:ext uri="{FF2B5EF4-FFF2-40B4-BE49-F238E27FC236}">
                  <a16:creationId xmlns:a16="http://schemas.microsoft.com/office/drawing/2014/main" id="{9ADEFF99-E318-4366-D89E-D74B7198BFBD}"/>
                </a:ext>
              </a:extLst>
            </p:cNvPr>
            <p:cNvSpPr/>
            <p:nvPr/>
          </p:nvSpPr>
          <p:spPr bwMode="auto">
            <a:xfrm flipH="1">
              <a:off x="4282695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円/楕円 537">
              <a:extLst>
                <a:ext uri="{FF2B5EF4-FFF2-40B4-BE49-F238E27FC236}">
                  <a16:creationId xmlns:a16="http://schemas.microsoft.com/office/drawing/2014/main" id="{9401DE1C-168A-7B95-4105-1CB8880B6FF4}"/>
                </a:ext>
              </a:extLst>
            </p:cNvPr>
            <p:cNvSpPr/>
            <p:nvPr/>
          </p:nvSpPr>
          <p:spPr bwMode="auto">
            <a:xfrm flipH="1">
              <a:off x="4361331" y="2907314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円/楕円 534">
              <a:extLst>
                <a:ext uri="{FF2B5EF4-FFF2-40B4-BE49-F238E27FC236}">
                  <a16:creationId xmlns:a16="http://schemas.microsoft.com/office/drawing/2014/main" id="{BAD3A365-E8D9-3DF8-6BF9-6EF493EEBE88}"/>
                </a:ext>
              </a:extLst>
            </p:cNvPr>
            <p:cNvSpPr/>
            <p:nvPr/>
          </p:nvSpPr>
          <p:spPr bwMode="auto">
            <a:xfrm>
              <a:off x="3160568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円/楕円 535">
              <a:extLst>
                <a:ext uri="{FF2B5EF4-FFF2-40B4-BE49-F238E27FC236}">
                  <a16:creationId xmlns:a16="http://schemas.microsoft.com/office/drawing/2014/main" id="{62B96E16-0F32-EEEB-1254-2F84631393AA}"/>
                </a:ext>
              </a:extLst>
            </p:cNvPr>
            <p:cNvSpPr/>
            <p:nvPr/>
          </p:nvSpPr>
          <p:spPr bwMode="auto">
            <a:xfrm>
              <a:off x="3277584" y="2909053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" name="円/楕円 525">
              <a:extLst>
                <a:ext uri="{FF2B5EF4-FFF2-40B4-BE49-F238E27FC236}">
                  <a16:creationId xmlns:a16="http://schemas.microsoft.com/office/drawing/2014/main" id="{42374B2E-A6D1-C6F8-571F-F52FE9BECBAD}"/>
                </a:ext>
              </a:extLst>
            </p:cNvPr>
            <p:cNvSpPr/>
            <p:nvPr/>
          </p:nvSpPr>
          <p:spPr bwMode="auto">
            <a:xfrm>
              <a:off x="3355971" y="2405892"/>
              <a:ext cx="1116720" cy="111672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" name="アーチ 58">
              <a:extLst>
                <a:ext uri="{FF2B5EF4-FFF2-40B4-BE49-F238E27FC236}">
                  <a16:creationId xmlns:a16="http://schemas.microsoft.com/office/drawing/2014/main" id="{D059F5E2-8940-6356-093B-D339F8C990DE}"/>
                </a:ext>
              </a:extLst>
            </p:cNvPr>
            <p:cNvSpPr/>
            <p:nvPr/>
          </p:nvSpPr>
          <p:spPr bwMode="auto">
            <a:xfrm>
              <a:off x="3764410" y="3093687"/>
              <a:ext cx="293648" cy="293648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アーチ 59">
              <a:extLst>
                <a:ext uri="{FF2B5EF4-FFF2-40B4-BE49-F238E27FC236}">
                  <a16:creationId xmlns:a16="http://schemas.microsoft.com/office/drawing/2014/main" id="{B50041B0-0841-5FF2-CCAF-6604E75DE56F}"/>
                </a:ext>
              </a:extLst>
            </p:cNvPr>
            <p:cNvSpPr/>
            <p:nvPr/>
          </p:nvSpPr>
          <p:spPr bwMode="auto">
            <a:xfrm rot="10800000">
              <a:off x="3461214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アーチ 60">
              <a:extLst>
                <a:ext uri="{FF2B5EF4-FFF2-40B4-BE49-F238E27FC236}">
                  <a16:creationId xmlns:a16="http://schemas.microsoft.com/office/drawing/2014/main" id="{386809BF-EDD7-C010-4C83-55A9377D007A}"/>
                </a:ext>
              </a:extLst>
            </p:cNvPr>
            <p:cNvSpPr/>
            <p:nvPr/>
          </p:nvSpPr>
          <p:spPr bwMode="auto">
            <a:xfrm rot="10800000">
              <a:off x="3986212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" name="円/楕円 607">
              <a:extLst>
                <a:ext uri="{FF2B5EF4-FFF2-40B4-BE49-F238E27FC236}">
                  <a16:creationId xmlns:a16="http://schemas.microsoft.com/office/drawing/2014/main" id="{07CA9870-0DF5-23EE-C184-A418F4BE72C8}"/>
                </a:ext>
              </a:extLst>
            </p:cNvPr>
            <p:cNvSpPr/>
            <p:nvPr/>
          </p:nvSpPr>
          <p:spPr bwMode="auto">
            <a:xfrm>
              <a:off x="3208736" y="2213191"/>
              <a:ext cx="1414823" cy="620964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3" name="円/楕円 609">
              <a:extLst>
                <a:ext uri="{FF2B5EF4-FFF2-40B4-BE49-F238E27FC236}">
                  <a16:creationId xmlns:a16="http://schemas.microsoft.com/office/drawing/2014/main" id="{C435174B-F44D-BBE3-F608-588C5D394832}"/>
                </a:ext>
              </a:extLst>
            </p:cNvPr>
            <p:cNvSpPr/>
            <p:nvPr/>
          </p:nvSpPr>
          <p:spPr bwMode="auto">
            <a:xfrm>
              <a:off x="330925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4" name="円/楕円 609">
              <a:extLst>
                <a:ext uri="{FF2B5EF4-FFF2-40B4-BE49-F238E27FC236}">
                  <a16:creationId xmlns:a16="http://schemas.microsoft.com/office/drawing/2014/main" id="{91B5AD62-1040-2310-EF74-F274D32F669D}"/>
                </a:ext>
              </a:extLst>
            </p:cNvPr>
            <p:cNvSpPr/>
            <p:nvPr/>
          </p:nvSpPr>
          <p:spPr bwMode="auto">
            <a:xfrm>
              <a:off x="440498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5" name="円/楕円 532">
              <a:extLst>
                <a:ext uri="{FF2B5EF4-FFF2-40B4-BE49-F238E27FC236}">
                  <a16:creationId xmlns:a16="http://schemas.microsoft.com/office/drawing/2014/main" id="{42FC6DAD-1932-7BD4-1EB4-01AC012892B6}"/>
                </a:ext>
              </a:extLst>
            </p:cNvPr>
            <p:cNvSpPr/>
            <p:nvPr/>
          </p:nvSpPr>
          <p:spPr bwMode="auto">
            <a:xfrm>
              <a:off x="3476546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円/楕円 533">
              <a:extLst>
                <a:ext uri="{FF2B5EF4-FFF2-40B4-BE49-F238E27FC236}">
                  <a16:creationId xmlns:a16="http://schemas.microsoft.com/office/drawing/2014/main" id="{3EE6339F-306E-09AB-AC5A-9C62BECDF72D}"/>
                </a:ext>
              </a:extLst>
            </p:cNvPr>
            <p:cNvSpPr/>
            <p:nvPr/>
          </p:nvSpPr>
          <p:spPr bwMode="auto">
            <a:xfrm>
              <a:off x="4211137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2C205396-BDDB-2DE7-4D41-04098CE3C303}"/>
                </a:ext>
              </a:extLst>
            </p:cNvPr>
            <p:cNvSpPr/>
            <p:nvPr/>
          </p:nvSpPr>
          <p:spPr bwMode="auto">
            <a:xfrm rot="10800000">
              <a:off x="3847201" y="3609081"/>
              <a:ext cx="136629" cy="318383"/>
            </a:xfrm>
            <a:custGeom>
              <a:avLst/>
              <a:gdLst>
                <a:gd name="connsiteX0" fmla="*/ 103728 w 136629"/>
                <a:gd name="connsiteY0" fmla="*/ 356080 h 356080"/>
                <a:gd name="connsiteX1" fmla="*/ 32900 w 136629"/>
                <a:gd name="connsiteY1" fmla="*/ 356080 h 356080"/>
                <a:gd name="connsiteX2" fmla="*/ 0 w 136629"/>
                <a:gd name="connsiteY2" fmla="*/ 138899 h 356080"/>
                <a:gd name="connsiteX3" fmla="*/ 68314 w 136629"/>
                <a:gd name="connsiteY3" fmla="*/ 0 h 356080"/>
                <a:gd name="connsiteX4" fmla="*/ 136629 w 136629"/>
                <a:gd name="connsiteY4" fmla="*/ 138899 h 356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29" h="356080">
                  <a:moveTo>
                    <a:pt x="103728" y="356080"/>
                  </a:moveTo>
                  <a:lnTo>
                    <a:pt x="32900" y="356080"/>
                  </a:lnTo>
                  <a:lnTo>
                    <a:pt x="0" y="138899"/>
                  </a:lnTo>
                  <a:lnTo>
                    <a:pt x="68314" y="0"/>
                  </a:lnTo>
                  <a:lnTo>
                    <a:pt x="136629" y="138899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560A24FF-E844-D513-FD67-CF46A98B056E}"/>
                </a:ext>
              </a:extLst>
            </p:cNvPr>
            <p:cNvSpPr/>
            <p:nvPr/>
          </p:nvSpPr>
          <p:spPr bwMode="auto">
            <a:xfrm>
              <a:off x="3562350" y="3486150"/>
              <a:ext cx="280988" cy="400050"/>
            </a:xfrm>
            <a:custGeom>
              <a:avLst/>
              <a:gdLst>
                <a:gd name="connsiteX0" fmla="*/ 61913 w 280988"/>
                <a:gd name="connsiteY0" fmla="*/ 0 h 400050"/>
                <a:gd name="connsiteX1" fmla="*/ 0 w 280988"/>
                <a:gd name="connsiteY1" fmla="*/ 138113 h 400050"/>
                <a:gd name="connsiteX2" fmla="*/ 176213 w 280988"/>
                <a:gd name="connsiteY2" fmla="*/ 195263 h 400050"/>
                <a:gd name="connsiteX3" fmla="*/ 114300 w 280988"/>
                <a:gd name="connsiteY3" fmla="*/ 285750 h 400050"/>
                <a:gd name="connsiteX4" fmla="*/ 280988 w 280988"/>
                <a:gd name="connsiteY4" fmla="*/ 400050 h 40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0988" h="400050">
                  <a:moveTo>
                    <a:pt x="61913" y="0"/>
                  </a:moveTo>
                  <a:lnTo>
                    <a:pt x="0" y="138113"/>
                  </a:lnTo>
                  <a:lnTo>
                    <a:pt x="176213" y="195263"/>
                  </a:lnTo>
                  <a:lnTo>
                    <a:pt x="114300" y="285750"/>
                  </a:lnTo>
                  <a:lnTo>
                    <a:pt x="280988" y="400050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9" name="グループ化 68">
              <a:extLst>
                <a:ext uri="{FF2B5EF4-FFF2-40B4-BE49-F238E27FC236}">
                  <a16:creationId xmlns:a16="http://schemas.microsoft.com/office/drawing/2014/main" id="{C19E59B6-2BBF-0CDB-D375-B706CB043F4D}"/>
                </a:ext>
              </a:extLst>
            </p:cNvPr>
            <p:cNvGrpSpPr/>
            <p:nvPr/>
          </p:nvGrpSpPr>
          <p:grpSpPr>
            <a:xfrm rot="20745095">
              <a:off x="2991228" y="3082172"/>
              <a:ext cx="670884" cy="868868"/>
              <a:chOff x="2831232" y="3154484"/>
              <a:chExt cx="670884" cy="868868"/>
            </a:xfrm>
          </p:grpSpPr>
          <p:grpSp>
            <p:nvGrpSpPr>
              <p:cNvPr id="70" name="グループ化 69">
                <a:extLst>
                  <a:ext uri="{FF2B5EF4-FFF2-40B4-BE49-F238E27FC236}">
                    <a16:creationId xmlns:a16="http://schemas.microsoft.com/office/drawing/2014/main" id="{E472E0B3-57D5-E5A0-F47F-E1EED79126AA}"/>
                  </a:ext>
                </a:extLst>
              </p:cNvPr>
              <p:cNvGrpSpPr/>
              <p:nvPr/>
            </p:nvGrpSpPr>
            <p:grpSpPr>
              <a:xfrm rot="21249054">
                <a:off x="2831232" y="3154484"/>
                <a:ext cx="670884" cy="752216"/>
                <a:chOff x="3535136" y="5569681"/>
                <a:chExt cx="1287973" cy="1435129"/>
              </a:xfrm>
            </p:grpSpPr>
            <p:sp>
              <p:nvSpPr>
                <p:cNvPr id="73" name="フリーフォーム: 図形 72">
                  <a:extLst>
                    <a:ext uri="{FF2B5EF4-FFF2-40B4-BE49-F238E27FC236}">
                      <a16:creationId xmlns:a16="http://schemas.microsoft.com/office/drawing/2014/main" id="{40790ACD-2717-2900-7E9C-EE954BA0B660}"/>
                    </a:ext>
                  </a:extLst>
                </p:cNvPr>
                <p:cNvSpPr/>
                <p:nvPr/>
              </p:nvSpPr>
              <p:spPr>
                <a:xfrm rot="1800000">
                  <a:off x="3579941" y="5846868"/>
                  <a:ext cx="1243168" cy="115794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243168" h="1157942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1184400" y="883409"/>
                      </a:lnTo>
                      <a:cubicBezTo>
                        <a:pt x="1254450" y="956243"/>
                        <a:pt x="1265627" y="1059395"/>
                        <a:pt x="1197523" y="1120858"/>
                      </a:cubicBezTo>
                      <a:cubicBezTo>
                        <a:pt x="1129417" y="1182321"/>
                        <a:pt x="1001432" y="1163939"/>
                        <a:pt x="931383" y="1091108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74" name="グループ化 73">
                  <a:extLst>
                    <a:ext uri="{FF2B5EF4-FFF2-40B4-BE49-F238E27FC236}">
                      <a16:creationId xmlns:a16="http://schemas.microsoft.com/office/drawing/2014/main" id="{46C48715-DF7C-8C40-A75D-5D24CB4BE50A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75" name="四角形: 角を丸くする 89">
                    <a:extLst>
                      <a:ext uri="{FF2B5EF4-FFF2-40B4-BE49-F238E27FC236}">
                        <a16:creationId xmlns:a16="http://schemas.microsoft.com/office/drawing/2014/main" id="{13DE0680-81A6-8E71-CFD3-807B7C03FB13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6" name="四角形: 角を丸くする 148">
                    <a:extLst>
                      <a:ext uri="{FF2B5EF4-FFF2-40B4-BE49-F238E27FC236}">
                        <a16:creationId xmlns:a16="http://schemas.microsoft.com/office/drawing/2014/main" id="{DF6E5EF3-DF84-3AF1-F503-ED4CE95CD0CE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7" name="四角形: 角を丸くする 149">
                    <a:extLst>
                      <a:ext uri="{FF2B5EF4-FFF2-40B4-BE49-F238E27FC236}">
                        <a16:creationId xmlns:a16="http://schemas.microsoft.com/office/drawing/2014/main" id="{85EE32D4-3412-0C47-5874-072610E890B4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8" name="四角形: 角を丸くする 150">
                    <a:extLst>
                      <a:ext uri="{FF2B5EF4-FFF2-40B4-BE49-F238E27FC236}">
                        <a16:creationId xmlns:a16="http://schemas.microsoft.com/office/drawing/2014/main" id="{69F7DFFA-CBD3-4C0B-B78E-086B0398415F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9" name="楕円 78">
                    <a:extLst>
                      <a:ext uri="{FF2B5EF4-FFF2-40B4-BE49-F238E27FC236}">
                        <a16:creationId xmlns:a16="http://schemas.microsoft.com/office/drawing/2014/main" id="{B1920C25-FA43-420F-1018-ECB81DFF77C0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71" name="四角形: 上の 2 つの角を丸める 70">
                <a:extLst>
                  <a:ext uri="{FF2B5EF4-FFF2-40B4-BE49-F238E27FC236}">
                    <a16:creationId xmlns:a16="http://schemas.microsoft.com/office/drawing/2014/main" id="{6F2EAEE8-A63E-0A9F-7234-8C4E3039CE0A}"/>
                  </a:ext>
                </a:extLst>
              </p:cNvPr>
              <p:cNvSpPr/>
              <p:nvPr/>
            </p:nvSpPr>
            <p:spPr bwMode="auto">
              <a:xfrm rot="9900000">
                <a:off x="3157068" y="3579264"/>
                <a:ext cx="240790" cy="44408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" name="台形 441">
                <a:extLst>
                  <a:ext uri="{FF2B5EF4-FFF2-40B4-BE49-F238E27FC236}">
                    <a16:creationId xmlns:a16="http://schemas.microsoft.com/office/drawing/2014/main" id="{B31A5F92-60AF-696A-3B8D-CF0EB8AF8C70}"/>
                  </a:ext>
                </a:extLst>
              </p:cNvPr>
              <p:cNvSpPr/>
              <p:nvPr/>
            </p:nvSpPr>
            <p:spPr bwMode="auto">
              <a:xfrm rot="20700000" flipH="1">
                <a:off x="3056796" y="3518951"/>
                <a:ext cx="320628" cy="150964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80" name="グループ化 79">
            <a:extLst>
              <a:ext uri="{FF2B5EF4-FFF2-40B4-BE49-F238E27FC236}">
                <a16:creationId xmlns:a16="http://schemas.microsoft.com/office/drawing/2014/main" id="{C9C7B11E-9410-2F20-6A63-07571D2212AB}"/>
              </a:ext>
            </a:extLst>
          </p:cNvPr>
          <p:cNvGrpSpPr/>
          <p:nvPr/>
        </p:nvGrpSpPr>
        <p:grpSpPr>
          <a:xfrm rot="10800000">
            <a:off x="5336239" y="2788148"/>
            <a:ext cx="1203924" cy="1943101"/>
            <a:chOff x="2991228" y="2213191"/>
            <a:chExt cx="1677755" cy="2707852"/>
          </a:xfrm>
        </p:grpSpPr>
        <p:sp>
          <p:nvSpPr>
            <p:cNvPr id="81" name="月 548">
              <a:extLst>
                <a:ext uri="{FF2B5EF4-FFF2-40B4-BE49-F238E27FC236}">
                  <a16:creationId xmlns:a16="http://schemas.microsoft.com/office/drawing/2014/main" id="{F4B833F1-B896-1B6F-1AF9-C2DFE8A70738}"/>
                </a:ext>
              </a:extLst>
            </p:cNvPr>
            <p:cNvSpPr/>
            <p:nvPr/>
          </p:nvSpPr>
          <p:spPr bwMode="auto">
            <a:xfrm rot="1800000" flipH="1">
              <a:off x="3202998" y="3286864"/>
              <a:ext cx="387888" cy="362156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2" name="月 550">
              <a:extLst>
                <a:ext uri="{FF2B5EF4-FFF2-40B4-BE49-F238E27FC236}">
                  <a16:creationId xmlns:a16="http://schemas.microsoft.com/office/drawing/2014/main" id="{3C35BD73-0FDE-7DAB-ED43-AE430CAB5868}"/>
                </a:ext>
              </a:extLst>
            </p:cNvPr>
            <p:cNvSpPr/>
            <p:nvPr/>
          </p:nvSpPr>
          <p:spPr bwMode="auto">
            <a:xfrm rot="19800000">
              <a:off x="4240146" y="3299941"/>
              <a:ext cx="387889" cy="362155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3" name="円/楕円 506">
              <a:extLst>
                <a:ext uri="{FF2B5EF4-FFF2-40B4-BE49-F238E27FC236}">
                  <a16:creationId xmlns:a16="http://schemas.microsoft.com/office/drawing/2014/main" id="{C03913D1-E856-9CDB-D9CB-E63D10E5D9F1}"/>
                </a:ext>
              </a:extLst>
            </p:cNvPr>
            <p:cNvSpPr/>
            <p:nvPr/>
          </p:nvSpPr>
          <p:spPr bwMode="auto">
            <a:xfrm>
              <a:off x="3263296" y="2240435"/>
              <a:ext cx="1302959" cy="1288597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4" name="フリーフォーム 507">
              <a:extLst>
                <a:ext uri="{FF2B5EF4-FFF2-40B4-BE49-F238E27FC236}">
                  <a16:creationId xmlns:a16="http://schemas.microsoft.com/office/drawing/2014/main" id="{A5BC842B-A7F8-B2D8-2229-AAD90BE0A21A}"/>
                </a:ext>
              </a:extLst>
            </p:cNvPr>
            <p:cNvSpPr/>
            <p:nvPr/>
          </p:nvSpPr>
          <p:spPr bwMode="auto">
            <a:xfrm>
              <a:off x="3637702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フリーフォーム 508">
              <a:extLst>
                <a:ext uri="{FF2B5EF4-FFF2-40B4-BE49-F238E27FC236}">
                  <a16:creationId xmlns:a16="http://schemas.microsoft.com/office/drawing/2014/main" id="{61CA8FD2-786D-A85A-3FC1-0BA994620594}"/>
                </a:ext>
              </a:extLst>
            </p:cNvPr>
            <p:cNvSpPr/>
            <p:nvPr/>
          </p:nvSpPr>
          <p:spPr bwMode="auto">
            <a:xfrm flipH="1">
              <a:off x="3914330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涙形 64">
              <a:extLst>
                <a:ext uri="{FF2B5EF4-FFF2-40B4-BE49-F238E27FC236}">
                  <a16:creationId xmlns:a16="http://schemas.microsoft.com/office/drawing/2014/main" id="{23F5778E-BEEB-63D3-37D1-AFD150497635}"/>
                </a:ext>
              </a:extLst>
            </p:cNvPr>
            <p:cNvSpPr/>
            <p:nvPr/>
          </p:nvSpPr>
          <p:spPr bwMode="auto">
            <a:xfrm>
              <a:off x="3526777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" name="涙形 64">
              <a:extLst>
                <a:ext uri="{FF2B5EF4-FFF2-40B4-BE49-F238E27FC236}">
                  <a16:creationId xmlns:a16="http://schemas.microsoft.com/office/drawing/2014/main" id="{7CB2AFEB-50AB-48F7-4309-845EFCAF09DB}"/>
                </a:ext>
              </a:extLst>
            </p:cNvPr>
            <p:cNvSpPr/>
            <p:nvPr/>
          </p:nvSpPr>
          <p:spPr bwMode="auto">
            <a:xfrm flipH="1">
              <a:off x="3914331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" name="台形 87">
              <a:extLst>
                <a:ext uri="{FF2B5EF4-FFF2-40B4-BE49-F238E27FC236}">
                  <a16:creationId xmlns:a16="http://schemas.microsoft.com/office/drawing/2014/main" id="{FB1792BD-70B7-C945-FA30-49FD580A801B}"/>
                </a:ext>
              </a:extLst>
            </p:cNvPr>
            <p:cNvSpPr/>
            <p:nvPr/>
          </p:nvSpPr>
          <p:spPr bwMode="auto">
            <a:xfrm>
              <a:off x="3383991" y="3842680"/>
              <a:ext cx="1060678" cy="600589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" name="片側の 2 つの角を丸めた四角形 513">
              <a:extLst>
                <a:ext uri="{FF2B5EF4-FFF2-40B4-BE49-F238E27FC236}">
                  <a16:creationId xmlns:a16="http://schemas.microsoft.com/office/drawing/2014/main" id="{F6DE1532-AD25-6975-312B-4A1D7FE09978}"/>
                </a:ext>
              </a:extLst>
            </p:cNvPr>
            <p:cNvSpPr/>
            <p:nvPr/>
          </p:nvSpPr>
          <p:spPr bwMode="auto">
            <a:xfrm>
              <a:off x="3490628" y="3269581"/>
              <a:ext cx="847404" cy="78669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" name="台形 89">
              <a:extLst>
                <a:ext uri="{FF2B5EF4-FFF2-40B4-BE49-F238E27FC236}">
                  <a16:creationId xmlns:a16="http://schemas.microsoft.com/office/drawing/2014/main" id="{74D4B7C0-6AE7-12D1-F7DB-72D88960A906}"/>
                </a:ext>
              </a:extLst>
            </p:cNvPr>
            <p:cNvSpPr/>
            <p:nvPr/>
          </p:nvSpPr>
          <p:spPr bwMode="auto">
            <a:xfrm rot="10800000">
              <a:off x="3679628" y="3450265"/>
              <a:ext cx="469402" cy="477200"/>
            </a:xfrm>
            <a:prstGeom prst="trapezoid">
              <a:avLst>
                <a:gd name="adj" fmla="val 5000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1" name="台形 90">
              <a:extLst>
                <a:ext uri="{FF2B5EF4-FFF2-40B4-BE49-F238E27FC236}">
                  <a16:creationId xmlns:a16="http://schemas.microsoft.com/office/drawing/2014/main" id="{AAF1F500-0CE2-0D3A-B6C4-D7FB5C9E067F}"/>
                </a:ext>
              </a:extLst>
            </p:cNvPr>
            <p:cNvSpPr/>
            <p:nvPr/>
          </p:nvSpPr>
          <p:spPr bwMode="auto">
            <a:xfrm rot="10800000">
              <a:off x="3821554" y="3503832"/>
              <a:ext cx="185550" cy="97319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2" name="円/楕円 517">
              <a:extLst>
                <a:ext uri="{FF2B5EF4-FFF2-40B4-BE49-F238E27FC236}">
                  <a16:creationId xmlns:a16="http://schemas.microsoft.com/office/drawing/2014/main" id="{3ECD5523-542F-381E-4BDF-327D699F0291}"/>
                </a:ext>
              </a:extLst>
            </p:cNvPr>
            <p:cNvSpPr/>
            <p:nvPr/>
          </p:nvSpPr>
          <p:spPr bwMode="auto">
            <a:xfrm>
              <a:off x="3595521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" name="円/楕円 518">
              <a:extLst>
                <a:ext uri="{FF2B5EF4-FFF2-40B4-BE49-F238E27FC236}">
                  <a16:creationId xmlns:a16="http://schemas.microsoft.com/office/drawing/2014/main" id="{488054CB-5960-D2BA-FBF3-25DCB6AFE1F9}"/>
                </a:ext>
              </a:extLst>
            </p:cNvPr>
            <p:cNvSpPr/>
            <p:nvPr/>
          </p:nvSpPr>
          <p:spPr bwMode="auto">
            <a:xfrm>
              <a:off x="4156388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" name="角丸四角形 559">
              <a:extLst>
                <a:ext uri="{FF2B5EF4-FFF2-40B4-BE49-F238E27FC236}">
                  <a16:creationId xmlns:a16="http://schemas.microsoft.com/office/drawing/2014/main" id="{4280FA10-6114-1422-B369-5E62B3B814B2}"/>
                </a:ext>
              </a:extLst>
            </p:cNvPr>
            <p:cNvSpPr/>
            <p:nvPr/>
          </p:nvSpPr>
          <p:spPr bwMode="auto">
            <a:xfrm rot="11514119" flipH="1">
              <a:off x="3746244" y="3984163"/>
              <a:ext cx="364571" cy="381452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5" name="台形 441">
              <a:extLst>
                <a:ext uri="{FF2B5EF4-FFF2-40B4-BE49-F238E27FC236}">
                  <a16:creationId xmlns:a16="http://schemas.microsoft.com/office/drawing/2014/main" id="{71B1C5BD-104A-C427-3CBC-33B55EA9666F}"/>
                </a:ext>
              </a:extLst>
            </p:cNvPr>
            <p:cNvSpPr/>
            <p:nvPr/>
          </p:nvSpPr>
          <p:spPr bwMode="auto">
            <a:xfrm rot="12600000" flipH="1">
              <a:off x="3950751" y="3652535"/>
              <a:ext cx="311053" cy="39992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6" name="台形 441">
              <a:extLst>
                <a:ext uri="{FF2B5EF4-FFF2-40B4-BE49-F238E27FC236}">
                  <a16:creationId xmlns:a16="http://schemas.microsoft.com/office/drawing/2014/main" id="{2EB5D686-C6A1-1F8B-2F89-A47DD4679321}"/>
                </a:ext>
              </a:extLst>
            </p:cNvPr>
            <p:cNvSpPr/>
            <p:nvPr/>
          </p:nvSpPr>
          <p:spPr bwMode="auto">
            <a:xfrm rot="12600000" flipH="1">
              <a:off x="3898750" y="3947313"/>
              <a:ext cx="248762" cy="107026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54388 w 209542"/>
                <a:gd name="connsiteY2" fmla="*/ 1018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77195 w 209542"/>
                <a:gd name="connsiteY2" fmla="*/ 1473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542" h="351883">
                  <a:moveTo>
                    <a:pt x="0" y="351883"/>
                  </a:moveTo>
                  <a:lnTo>
                    <a:pt x="30242" y="-1"/>
                  </a:lnTo>
                  <a:lnTo>
                    <a:pt x="177195" y="1473"/>
                  </a:lnTo>
                  <a:lnTo>
                    <a:pt x="209542" y="351883"/>
                  </a:lnTo>
                  <a:lnTo>
                    <a:pt x="0" y="351883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7" name="円/楕円 536">
              <a:extLst>
                <a:ext uri="{FF2B5EF4-FFF2-40B4-BE49-F238E27FC236}">
                  <a16:creationId xmlns:a16="http://schemas.microsoft.com/office/drawing/2014/main" id="{00E1C818-08E8-0DEB-4B63-8E2F6A16241F}"/>
                </a:ext>
              </a:extLst>
            </p:cNvPr>
            <p:cNvSpPr/>
            <p:nvPr/>
          </p:nvSpPr>
          <p:spPr bwMode="auto">
            <a:xfrm flipH="1">
              <a:off x="4282695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" name="円/楕円 537">
              <a:extLst>
                <a:ext uri="{FF2B5EF4-FFF2-40B4-BE49-F238E27FC236}">
                  <a16:creationId xmlns:a16="http://schemas.microsoft.com/office/drawing/2014/main" id="{EA679BF3-FC75-5C7E-98D9-FDA6D5473E75}"/>
                </a:ext>
              </a:extLst>
            </p:cNvPr>
            <p:cNvSpPr/>
            <p:nvPr/>
          </p:nvSpPr>
          <p:spPr bwMode="auto">
            <a:xfrm flipH="1">
              <a:off x="4361331" y="2907314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9" name="円/楕円 534">
              <a:extLst>
                <a:ext uri="{FF2B5EF4-FFF2-40B4-BE49-F238E27FC236}">
                  <a16:creationId xmlns:a16="http://schemas.microsoft.com/office/drawing/2014/main" id="{5B3B2166-D7BF-A856-37F1-D7DEA8ACDB94}"/>
                </a:ext>
              </a:extLst>
            </p:cNvPr>
            <p:cNvSpPr/>
            <p:nvPr/>
          </p:nvSpPr>
          <p:spPr bwMode="auto">
            <a:xfrm>
              <a:off x="3160568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0" name="円/楕円 535">
              <a:extLst>
                <a:ext uri="{FF2B5EF4-FFF2-40B4-BE49-F238E27FC236}">
                  <a16:creationId xmlns:a16="http://schemas.microsoft.com/office/drawing/2014/main" id="{40C6B876-31BB-B15A-6DF3-C22DBF910A1A}"/>
                </a:ext>
              </a:extLst>
            </p:cNvPr>
            <p:cNvSpPr/>
            <p:nvPr/>
          </p:nvSpPr>
          <p:spPr bwMode="auto">
            <a:xfrm>
              <a:off x="3277584" y="2909053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1" name="円/楕円 525">
              <a:extLst>
                <a:ext uri="{FF2B5EF4-FFF2-40B4-BE49-F238E27FC236}">
                  <a16:creationId xmlns:a16="http://schemas.microsoft.com/office/drawing/2014/main" id="{5E010204-BEF4-76C4-07ED-87ECBCCD30A3}"/>
                </a:ext>
              </a:extLst>
            </p:cNvPr>
            <p:cNvSpPr/>
            <p:nvPr/>
          </p:nvSpPr>
          <p:spPr bwMode="auto">
            <a:xfrm>
              <a:off x="3355971" y="2405892"/>
              <a:ext cx="1116720" cy="111672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" name="アーチ 101">
              <a:extLst>
                <a:ext uri="{FF2B5EF4-FFF2-40B4-BE49-F238E27FC236}">
                  <a16:creationId xmlns:a16="http://schemas.microsoft.com/office/drawing/2014/main" id="{C10C71E7-429F-5128-DCD8-8E5B216E938E}"/>
                </a:ext>
              </a:extLst>
            </p:cNvPr>
            <p:cNvSpPr/>
            <p:nvPr/>
          </p:nvSpPr>
          <p:spPr bwMode="auto">
            <a:xfrm>
              <a:off x="3764410" y="3093687"/>
              <a:ext cx="293648" cy="293648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" name="アーチ 102">
              <a:extLst>
                <a:ext uri="{FF2B5EF4-FFF2-40B4-BE49-F238E27FC236}">
                  <a16:creationId xmlns:a16="http://schemas.microsoft.com/office/drawing/2014/main" id="{A25EC75D-C36F-863F-1E57-72A3D0821F6B}"/>
                </a:ext>
              </a:extLst>
            </p:cNvPr>
            <p:cNvSpPr/>
            <p:nvPr/>
          </p:nvSpPr>
          <p:spPr bwMode="auto">
            <a:xfrm rot="10800000">
              <a:off x="3461214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4" name="アーチ 103">
              <a:extLst>
                <a:ext uri="{FF2B5EF4-FFF2-40B4-BE49-F238E27FC236}">
                  <a16:creationId xmlns:a16="http://schemas.microsoft.com/office/drawing/2014/main" id="{B12AFE87-3BDE-F9BF-33E0-30F2115CFBBA}"/>
                </a:ext>
              </a:extLst>
            </p:cNvPr>
            <p:cNvSpPr/>
            <p:nvPr/>
          </p:nvSpPr>
          <p:spPr bwMode="auto">
            <a:xfrm rot="10800000">
              <a:off x="3986212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円/楕円 607">
              <a:extLst>
                <a:ext uri="{FF2B5EF4-FFF2-40B4-BE49-F238E27FC236}">
                  <a16:creationId xmlns:a16="http://schemas.microsoft.com/office/drawing/2014/main" id="{E2B960FD-77BA-4108-D528-79469413434E}"/>
                </a:ext>
              </a:extLst>
            </p:cNvPr>
            <p:cNvSpPr/>
            <p:nvPr/>
          </p:nvSpPr>
          <p:spPr bwMode="auto">
            <a:xfrm>
              <a:off x="3208736" y="2213191"/>
              <a:ext cx="1414823" cy="620964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6" name="円/楕円 609">
              <a:extLst>
                <a:ext uri="{FF2B5EF4-FFF2-40B4-BE49-F238E27FC236}">
                  <a16:creationId xmlns:a16="http://schemas.microsoft.com/office/drawing/2014/main" id="{F606F763-E012-3859-52AF-6C9423687532}"/>
                </a:ext>
              </a:extLst>
            </p:cNvPr>
            <p:cNvSpPr/>
            <p:nvPr/>
          </p:nvSpPr>
          <p:spPr bwMode="auto">
            <a:xfrm>
              <a:off x="330925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7" name="円/楕円 609">
              <a:extLst>
                <a:ext uri="{FF2B5EF4-FFF2-40B4-BE49-F238E27FC236}">
                  <a16:creationId xmlns:a16="http://schemas.microsoft.com/office/drawing/2014/main" id="{8EA09E73-54BB-2F21-6F0E-4F1D08DF5D77}"/>
                </a:ext>
              </a:extLst>
            </p:cNvPr>
            <p:cNvSpPr/>
            <p:nvPr/>
          </p:nvSpPr>
          <p:spPr bwMode="auto">
            <a:xfrm>
              <a:off x="440498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8" name="円/楕円 532">
              <a:extLst>
                <a:ext uri="{FF2B5EF4-FFF2-40B4-BE49-F238E27FC236}">
                  <a16:creationId xmlns:a16="http://schemas.microsoft.com/office/drawing/2014/main" id="{6C89E56F-DC4F-4FEC-E238-7387D6482C0D}"/>
                </a:ext>
              </a:extLst>
            </p:cNvPr>
            <p:cNvSpPr/>
            <p:nvPr/>
          </p:nvSpPr>
          <p:spPr bwMode="auto">
            <a:xfrm>
              <a:off x="3476546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円/楕円 533">
              <a:extLst>
                <a:ext uri="{FF2B5EF4-FFF2-40B4-BE49-F238E27FC236}">
                  <a16:creationId xmlns:a16="http://schemas.microsoft.com/office/drawing/2014/main" id="{41259108-9009-5029-CB6B-97912B7E3CAF}"/>
                </a:ext>
              </a:extLst>
            </p:cNvPr>
            <p:cNvSpPr/>
            <p:nvPr/>
          </p:nvSpPr>
          <p:spPr bwMode="auto">
            <a:xfrm>
              <a:off x="4211137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フリーフォーム: 図形 109">
              <a:extLst>
                <a:ext uri="{FF2B5EF4-FFF2-40B4-BE49-F238E27FC236}">
                  <a16:creationId xmlns:a16="http://schemas.microsoft.com/office/drawing/2014/main" id="{82640008-E957-9B1E-4760-682277B2DFAD}"/>
                </a:ext>
              </a:extLst>
            </p:cNvPr>
            <p:cNvSpPr/>
            <p:nvPr/>
          </p:nvSpPr>
          <p:spPr bwMode="auto">
            <a:xfrm rot="10800000">
              <a:off x="3847201" y="3609081"/>
              <a:ext cx="136629" cy="318383"/>
            </a:xfrm>
            <a:custGeom>
              <a:avLst/>
              <a:gdLst>
                <a:gd name="connsiteX0" fmla="*/ 103728 w 136629"/>
                <a:gd name="connsiteY0" fmla="*/ 356080 h 356080"/>
                <a:gd name="connsiteX1" fmla="*/ 32900 w 136629"/>
                <a:gd name="connsiteY1" fmla="*/ 356080 h 356080"/>
                <a:gd name="connsiteX2" fmla="*/ 0 w 136629"/>
                <a:gd name="connsiteY2" fmla="*/ 138899 h 356080"/>
                <a:gd name="connsiteX3" fmla="*/ 68314 w 136629"/>
                <a:gd name="connsiteY3" fmla="*/ 0 h 356080"/>
                <a:gd name="connsiteX4" fmla="*/ 136629 w 136629"/>
                <a:gd name="connsiteY4" fmla="*/ 138899 h 356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29" h="356080">
                  <a:moveTo>
                    <a:pt x="103728" y="356080"/>
                  </a:moveTo>
                  <a:lnTo>
                    <a:pt x="32900" y="356080"/>
                  </a:lnTo>
                  <a:lnTo>
                    <a:pt x="0" y="138899"/>
                  </a:lnTo>
                  <a:lnTo>
                    <a:pt x="68314" y="0"/>
                  </a:lnTo>
                  <a:lnTo>
                    <a:pt x="136629" y="138899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89C02948-0214-7C49-87F0-259078B902AD}"/>
                </a:ext>
              </a:extLst>
            </p:cNvPr>
            <p:cNvSpPr/>
            <p:nvPr/>
          </p:nvSpPr>
          <p:spPr bwMode="auto">
            <a:xfrm>
              <a:off x="3562350" y="3486150"/>
              <a:ext cx="280988" cy="400050"/>
            </a:xfrm>
            <a:custGeom>
              <a:avLst/>
              <a:gdLst>
                <a:gd name="connsiteX0" fmla="*/ 61913 w 280988"/>
                <a:gd name="connsiteY0" fmla="*/ 0 h 400050"/>
                <a:gd name="connsiteX1" fmla="*/ 0 w 280988"/>
                <a:gd name="connsiteY1" fmla="*/ 138113 h 400050"/>
                <a:gd name="connsiteX2" fmla="*/ 176213 w 280988"/>
                <a:gd name="connsiteY2" fmla="*/ 195263 h 400050"/>
                <a:gd name="connsiteX3" fmla="*/ 114300 w 280988"/>
                <a:gd name="connsiteY3" fmla="*/ 285750 h 400050"/>
                <a:gd name="connsiteX4" fmla="*/ 280988 w 280988"/>
                <a:gd name="connsiteY4" fmla="*/ 400050 h 40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0988" h="400050">
                  <a:moveTo>
                    <a:pt x="61913" y="0"/>
                  </a:moveTo>
                  <a:lnTo>
                    <a:pt x="0" y="138113"/>
                  </a:lnTo>
                  <a:lnTo>
                    <a:pt x="176213" y="195263"/>
                  </a:lnTo>
                  <a:lnTo>
                    <a:pt x="114300" y="285750"/>
                  </a:lnTo>
                  <a:lnTo>
                    <a:pt x="280988" y="400050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12" name="グループ化 111">
              <a:extLst>
                <a:ext uri="{FF2B5EF4-FFF2-40B4-BE49-F238E27FC236}">
                  <a16:creationId xmlns:a16="http://schemas.microsoft.com/office/drawing/2014/main" id="{D02427F9-4283-A7C9-E5CD-55539828C625}"/>
                </a:ext>
              </a:extLst>
            </p:cNvPr>
            <p:cNvGrpSpPr/>
            <p:nvPr/>
          </p:nvGrpSpPr>
          <p:grpSpPr>
            <a:xfrm rot="20745095">
              <a:off x="2991228" y="3082172"/>
              <a:ext cx="670884" cy="868868"/>
              <a:chOff x="2831232" y="3154484"/>
              <a:chExt cx="670884" cy="868868"/>
            </a:xfrm>
          </p:grpSpPr>
          <p:grpSp>
            <p:nvGrpSpPr>
              <p:cNvPr id="113" name="グループ化 112">
                <a:extLst>
                  <a:ext uri="{FF2B5EF4-FFF2-40B4-BE49-F238E27FC236}">
                    <a16:creationId xmlns:a16="http://schemas.microsoft.com/office/drawing/2014/main" id="{D0C93BE3-A085-A4FB-2EB0-4CF7B0C70389}"/>
                  </a:ext>
                </a:extLst>
              </p:cNvPr>
              <p:cNvGrpSpPr/>
              <p:nvPr/>
            </p:nvGrpSpPr>
            <p:grpSpPr>
              <a:xfrm rot="21249054">
                <a:off x="2831232" y="3154484"/>
                <a:ext cx="670884" cy="752216"/>
                <a:chOff x="3535136" y="5569681"/>
                <a:chExt cx="1287973" cy="1435129"/>
              </a:xfrm>
            </p:grpSpPr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1B65AD6B-E002-CD21-5616-B2175D138F7C}"/>
                    </a:ext>
                  </a:extLst>
                </p:cNvPr>
                <p:cNvSpPr/>
                <p:nvPr/>
              </p:nvSpPr>
              <p:spPr>
                <a:xfrm rot="1800000">
                  <a:off x="3579941" y="5846868"/>
                  <a:ext cx="1243168" cy="115794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243168" h="1157942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1184400" y="883409"/>
                      </a:lnTo>
                      <a:cubicBezTo>
                        <a:pt x="1254450" y="956243"/>
                        <a:pt x="1265627" y="1059395"/>
                        <a:pt x="1197523" y="1120858"/>
                      </a:cubicBezTo>
                      <a:cubicBezTo>
                        <a:pt x="1129417" y="1182321"/>
                        <a:pt x="1001432" y="1163939"/>
                        <a:pt x="931383" y="1091108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117" name="グループ化 116">
                  <a:extLst>
                    <a:ext uri="{FF2B5EF4-FFF2-40B4-BE49-F238E27FC236}">
                      <a16:creationId xmlns:a16="http://schemas.microsoft.com/office/drawing/2014/main" id="{340F754C-BBB8-85CE-FC68-03BE8C1802EC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118" name="四角形: 角を丸くする 89">
                    <a:extLst>
                      <a:ext uri="{FF2B5EF4-FFF2-40B4-BE49-F238E27FC236}">
                        <a16:creationId xmlns:a16="http://schemas.microsoft.com/office/drawing/2014/main" id="{290A8FA3-AB2B-1B54-869A-4C4AF741D40A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19" name="四角形: 角を丸くする 148">
                    <a:extLst>
                      <a:ext uri="{FF2B5EF4-FFF2-40B4-BE49-F238E27FC236}">
                        <a16:creationId xmlns:a16="http://schemas.microsoft.com/office/drawing/2014/main" id="{7430459A-988E-7D72-0F64-2E6A85B790B0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0" name="四角形: 角を丸くする 149">
                    <a:extLst>
                      <a:ext uri="{FF2B5EF4-FFF2-40B4-BE49-F238E27FC236}">
                        <a16:creationId xmlns:a16="http://schemas.microsoft.com/office/drawing/2014/main" id="{F9B2E7C7-4A23-429E-95C4-026CFB414F30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1" name="四角形: 角を丸くする 150">
                    <a:extLst>
                      <a:ext uri="{FF2B5EF4-FFF2-40B4-BE49-F238E27FC236}">
                        <a16:creationId xmlns:a16="http://schemas.microsoft.com/office/drawing/2014/main" id="{EDA3C8A6-8009-A838-EE1B-E6BADC445D2F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2" name="楕円 121">
                    <a:extLst>
                      <a:ext uri="{FF2B5EF4-FFF2-40B4-BE49-F238E27FC236}">
                        <a16:creationId xmlns:a16="http://schemas.microsoft.com/office/drawing/2014/main" id="{776F920E-2742-E779-E0D8-4E846D8F81F4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114" name="四角形: 上の 2 つの角を丸める 113">
                <a:extLst>
                  <a:ext uri="{FF2B5EF4-FFF2-40B4-BE49-F238E27FC236}">
                    <a16:creationId xmlns:a16="http://schemas.microsoft.com/office/drawing/2014/main" id="{FE580547-6974-D9A2-462C-FE000C5F609A}"/>
                  </a:ext>
                </a:extLst>
              </p:cNvPr>
              <p:cNvSpPr/>
              <p:nvPr/>
            </p:nvSpPr>
            <p:spPr bwMode="auto">
              <a:xfrm rot="9900000">
                <a:off x="3157068" y="3579264"/>
                <a:ext cx="240790" cy="44408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" name="台形 441">
                <a:extLst>
                  <a:ext uri="{FF2B5EF4-FFF2-40B4-BE49-F238E27FC236}">
                    <a16:creationId xmlns:a16="http://schemas.microsoft.com/office/drawing/2014/main" id="{39F4F566-1F7E-D3F6-870F-7020F664DBE1}"/>
                  </a:ext>
                </a:extLst>
              </p:cNvPr>
              <p:cNvSpPr/>
              <p:nvPr/>
            </p:nvSpPr>
            <p:spPr bwMode="auto">
              <a:xfrm rot="20700000" flipH="1">
                <a:off x="3056796" y="3518951"/>
                <a:ext cx="320628" cy="150964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03736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四角形: 角を丸くする 1">
            <a:extLst>
              <a:ext uri="{FF2B5EF4-FFF2-40B4-BE49-F238E27FC236}">
                <a16:creationId xmlns:a16="http://schemas.microsoft.com/office/drawing/2014/main" id="{A52546CD-125B-6BF0-E855-2762D7873AA4}"/>
              </a:ext>
            </a:extLst>
          </p:cNvPr>
          <p:cNvSpPr/>
          <p:nvPr/>
        </p:nvSpPr>
        <p:spPr>
          <a:xfrm rot="10800000">
            <a:off x="228601" y="2703044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8A2F8D59-44A9-608C-95ED-6209B8CA6716}"/>
              </a:ext>
            </a:extLst>
          </p:cNvPr>
          <p:cNvSpPr/>
          <p:nvPr/>
        </p:nvSpPr>
        <p:spPr>
          <a:xfrm>
            <a:off x="228601" y="5217644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55EA4979-8C75-06CD-8831-BCB157EDBAC2}"/>
              </a:ext>
            </a:extLst>
          </p:cNvPr>
          <p:cNvSpPr txBox="1"/>
          <p:nvPr/>
        </p:nvSpPr>
        <p:spPr>
          <a:xfrm>
            <a:off x="495300" y="5562601"/>
            <a:ext cx="5819776" cy="13335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B47772C5-1013-DCF2-922C-0BA6B1319204}"/>
              </a:ext>
            </a:extLst>
          </p:cNvPr>
          <p:cNvSpPr txBox="1"/>
          <p:nvPr/>
        </p:nvSpPr>
        <p:spPr>
          <a:xfrm rot="10800000">
            <a:off x="514350" y="3057526"/>
            <a:ext cx="5819776" cy="13335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アンケート記入台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567275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0D2A4DE-7022-7431-CBFD-562C91255F78}"/>
              </a:ext>
            </a:extLst>
          </p:cNvPr>
          <p:cNvSpPr/>
          <p:nvPr/>
        </p:nvSpPr>
        <p:spPr>
          <a:xfrm>
            <a:off x="228601" y="5143501"/>
            <a:ext cx="6400800" cy="1514474"/>
          </a:xfrm>
          <a:prstGeom prst="roundRect">
            <a:avLst>
              <a:gd name="adj" fmla="val 6389"/>
            </a:avLst>
          </a:prstGeom>
          <a:solidFill>
            <a:srgbClr val="FF0000"/>
          </a:solidFill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D859B8B-F39C-1E7E-98E8-EF05BADB71F5}"/>
              </a:ext>
            </a:extLst>
          </p:cNvPr>
          <p:cNvSpPr txBox="1"/>
          <p:nvPr/>
        </p:nvSpPr>
        <p:spPr>
          <a:xfrm>
            <a:off x="371475" y="5372100"/>
            <a:ext cx="6115052" cy="105727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アンケート記入台</a:t>
            </a:r>
            <a:endParaRPr lang="en-US" altLang="ja-JP" sz="7200" b="1" i="0" dirty="0">
              <a:solidFill>
                <a:schemeClr val="bg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矢印: 下 5">
            <a:extLst>
              <a:ext uri="{FF2B5EF4-FFF2-40B4-BE49-F238E27FC236}">
                <a16:creationId xmlns:a16="http://schemas.microsoft.com/office/drawing/2014/main" id="{AD4D9D5C-E019-4873-0482-FB3ADFA14FA9}"/>
              </a:ext>
            </a:extLst>
          </p:cNvPr>
          <p:cNvSpPr/>
          <p:nvPr/>
        </p:nvSpPr>
        <p:spPr>
          <a:xfrm>
            <a:off x="323850" y="6762750"/>
            <a:ext cx="1828800" cy="542919"/>
          </a:xfrm>
          <a:prstGeom prst="downArrow">
            <a:avLst>
              <a:gd name="adj1" fmla="val 54598"/>
              <a:gd name="adj2" fmla="val 58641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矢印: 下 8">
            <a:extLst>
              <a:ext uri="{FF2B5EF4-FFF2-40B4-BE49-F238E27FC236}">
                <a16:creationId xmlns:a16="http://schemas.microsoft.com/office/drawing/2014/main" id="{5034326F-9830-03BD-9931-BCC55D666306}"/>
              </a:ext>
            </a:extLst>
          </p:cNvPr>
          <p:cNvSpPr/>
          <p:nvPr/>
        </p:nvSpPr>
        <p:spPr>
          <a:xfrm>
            <a:off x="2462212" y="6762750"/>
            <a:ext cx="1828800" cy="542919"/>
          </a:xfrm>
          <a:prstGeom prst="downArrow">
            <a:avLst>
              <a:gd name="adj1" fmla="val 54598"/>
              <a:gd name="adj2" fmla="val 58641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矢印: 下 12">
            <a:extLst>
              <a:ext uri="{FF2B5EF4-FFF2-40B4-BE49-F238E27FC236}">
                <a16:creationId xmlns:a16="http://schemas.microsoft.com/office/drawing/2014/main" id="{1A1FDB17-9807-3C77-9DEF-4A12E030AC4C}"/>
              </a:ext>
            </a:extLst>
          </p:cNvPr>
          <p:cNvSpPr/>
          <p:nvPr/>
        </p:nvSpPr>
        <p:spPr>
          <a:xfrm>
            <a:off x="4600575" y="6762750"/>
            <a:ext cx="1828800" cy="542919"/>
          </a:xfrm>
          <a:prstGeom prst="downArrow">
            <a:avLst>
              <a:gd name="adj1" fmla="val 54598"/>
              <a:gd name="adj2" fmla="val 58641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四角形: 角を丸くする 13">
            <a:extLst>
              <a:ext uri="{FF2B5EF4-FFF2-40B4-BE49-F238E27FC236}">
                <a16:creationId xmlns:a16="http://schemas.microsoft.com/office/drawing/2014/main" id="{ED88C36B-2C07-AD70-46D7-0EE72AD03463}"/>
              </a:ext>
            </a:extLst>
          </p:cNvPr>
          <p:cNvSpPr/>
          <p:nvPr/>
        </p:nvSpPr>
        <p:spPr>
          <a:xfrm rot="10800000">
            <a:off x="228601" y="3276595"/>
            <a:ext cx="6400800" cy="1514474"/>
          </a:xfrm>
          <a:prstGeom prst="roundRect">
            <a:avLst>
              <a:gd name="adj" fmla="val 6389"/>
            </a:avLst>
          </a:prstGeom>
          <a:solidFill>
            <a:srgbClr val="FF0000"/>
          </a:solidFill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CC02C2D4-5040-3D1A-9BA3-2F67814CD0E4}"/>
              </a:ext>
            </a:extLst>
          </p:cNvPr>
          <p:cNvSpPr txBox="1"/>
          <p:nvPr/>
        </p:nvSpPr>
        <p:spPr>
          <a:xfrm rot="10800000">
            <a:off x="371475" y="3505194"/>
            <a:ext cx="6115052" cy="105727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7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アンケート記入台</a:t>
            </a:r>
            <a:endParaRPr lang="en-US" altLang="ja-JP" sz="7200" b="1" i="0" dirty="0">
              <a:solidFill>
                <a:schemeClr val="bg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6" name="矢印: 下 15">
            <a:extLst>
              <a:ext uri="{FF2B5EF4-FFF2-40B4-BE49-F238E27FC236}">
                <a16:creationId xmlns:a16="http://schemas.microsoft.com/office/drawing/2014/main" id="{9B61537F-2A03-549D-5C23-E60E5397C1FB}"/>
              </a:ext>
            </a:extLst>
          </p:cNvPr>
          <p:cNvSpPr/>
          <p:nvPr/>
        </p:nvSpPr>
        <p:spPr>
          <a:xfrm rot="10800000">
            <a:off x="4705352" y="2628901"/>
            <a:ext cx="1828800" cy="542919"/>
          </a:xfrm>
          <a:prstGeom prst="downArrow">
            <a:avLst>
              <a:gd name="adj1" fmla="val 54598"/>
              <a:gd name="adj2" fmla="val 58641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矢印: 下 16">
            <a:extLst>
              <a:ext uri="{FF2B5EF4-FFF2-40B4-BE49-F238E27FC236}">
                <a16:creationId xmlns:a16="http://schemas.microsoft.com/office/drawing/2014/main" id="{2B4CF11F-6404-348C-C929-BE5E991E42E6}"/>
              </a:ext>
            </a:extLst>
          </p:cNvPr>
          <p:cNvSpPr/>
          <p:nvPr/>
        </p:nvSpPr>
        <p:spPr>
          <a:xfrm rot="10800000">
            <a:off x="2566990" y="2628901"/>
            <a:ext cx="1828800" cy="542919"/>
          </a:xfrm>
          <a:prstGeom prst="downArrow">
            <a:avLst>
              <a:gd name="adj1" fmla="val 54598"/>
              <a:gd name="adj2" fmla="val 58641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矢印: 下 17">
            <a:extLst>
              <a:ext uri="{FF2B5EF4-FFF2-40B4-BE49-F238E27FC236}">
                <a16:creationId xmlns:a16="http://schemas.microsoft.com/office/drawing/2014/main" id="{9D89C30E-D10A-5916-8E33-4962776822A9}"/>
              </a:ext>
            </a:extLst>
          </p:cNvPr>
          <p:cNvSpPr/>
          <p:nvPr/>
        </p:nvSpPr>
        <p:spPr>
          <a:xfrm rot="10800000">
            <a:off x="428627" y="2628901"/>
            <a:ext cx="1828800" cy="542919"/>
          </a:xfrm>
          <a:prstGeom prst="downArrow">
            <a:avLst>
              <a:gd name="adj1" fmla="val 54598"/>
              <a:gd name="adj2" fmla="val 58641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2459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991</TotalTime>
  <Words>36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std0198_アンケート記入台</dc:title>
  <dc:subject>std0198_アンケート記入台</dc:subject>
  <dc:creator>でじけろお</dc:creator>
  <cp:revision>1</cp:revision>
  <dcterms:created xsi:type="dcterms:W3CDTF">2018-05-20T00:31:01Z</dcterms:created>
  <dcterms:modified xsi:type="dcterms:W3CDTF">2026-03-01T04:41:46Z</dcterms:modified>
  <cp:version>1</cp:version>
</cp:coreProperties>
</file>

<file path=docProps/thumbnail.jpeg>
</file>